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9" r:id="rId9"/>
    <p:sldId id="260" r:id="rId10"/>
    <p:sldId id="270" r:id="rId11"/>
    <p:sldId id="261" r:id="rId12"/>
    <p:sldId id="263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1B45E-8A46-5A09-0BAD-CEFE30A5B24C}" v="82" dt="2021-10-06T03:20:05.002"/>
    <p1510:client id="{8D7BE515-D3B7-4D1F-BCD8-02F966F3C5BC}" v="128" dt="2021-10-06T22:19:35.007"/>
    <p1510:client id="{ECDDF7EE-10A0-556C-A670-EB23FC9E429B}" v="2741" dt="2021-10-06T15:17:11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enys" userId="9ba04b0e-f745-4b1c-8911-43b378a1871e" providerId="ADAL" clId="{8D7BE515-D3B7-4D1F-BCD8-02F966F3C5BC}"/>
    <pc:docChg chg="undo custSel addSld delSld modSld sldOrd">
      <pc:chgData name="Melanie Denys" userId="9ba04b0e-f745-4b1c-8911-43b378a1871e" providerId="ADAL" clId="{8D7BE515-D3B7-4D1F-BCD8-02F966F3C5BC}" dt="2021-10-06T22:23:52.874" v="3642" actId="1076"/>
      <pc:docMkLst>
        <pc:docMk/>
      </pc:docMkLst>
      <pc:sldChg chg="addSp modSp mod">
        <pc:chgData name="Melanie Denys" userId="9ba04b0e-f745-4b1c-8911-43b378a1871e" providerId="ADAL" clId="{8D7BE515-D3B7-4D1F-BCD8-02F966F3C5BC}" dt="2021-09-20T22:36:03.177" v="117" actId="14100"/>
        <pc:sldMkLst>
          <pc:docMk/>
          <pc:sldMk cId="401567019" sldId="256"/>
        </pc:sldMkLst>
        <pc:spChg chg="mod">
          <ac:chgData name="Melanie Denys" userId="9ba04b0e-f745-4b1c-8911-43b378a1871e" providerId="ADAL" clId="{8D7BE515-D3B7-4D1F-BCD8-02F966F3C5BC}" dt="2021-09-20T22:29:31.456" v="25" actId="2711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Melanie Denys" userId="9ba04b0e-f745-4b1c-8911-43b378a1871e" providerId="ADAL" clId="{8D7BE515-D3B7-4D1F-BCD8-02F966F3C5BC}" dt="2021-09-20T22:36:03.177" v="117" actId="14100"/>
          <ac:spMkLst>
            <pc:docMk/>
            <pc:sldMk cId="401567019" sldId="256"/>
            <ac:spMk id="3" creationId="{00000000-0000-0000-0000-000000000000}"/>
          </ac:spMkLst>
        </pc:spChg>
        <pc:spChg chg="add mod">
          <ac:chgData name="Melanie Denys" userId="9ba04b0e-f745-4b1c-8911-43b378a1871e" providerId="ADAL" clId="{8D7BE515-D3B7-4D1F-BCD8-02F966F3C5BC}" dt="2021-09-20T22:31:01.872" v="62" actId="20577"/>
          <ac:spMkLst>
            <pc:docMk/>
            <pc:sldMk cId="401567019" sldId="256"/>
            <ac:spMk id="9" creationId="{F6A1CF43-22E5-46AA-B21E-2FECBDCA7D13}"/>
          </ac:spMkLst>
        </pc:spChg>
      </pc:sldChg>
      <pc:sldChg chg="addSp delSp modSp mod">
        <pc:chgData name="Melanie Denys" userId="9ba04b0e-f745-4b1c-8911-43b378a1871e" providerId="ADAL" clId="{8D7BE515-D3B7-4D1F-BCD8-02F966F3C5BC}" dt="2021-09-20T22:44:57.976" v="256" actId="478"/>
        <pc:sldMkLst>
          <pc:docMk/>
          <pc:sldMk cId="2009925574" sldId="257"/>
        </pc:sldMkLst>
        <pc:spChg chg="mod">
          <ac:chgData name="Melanie Denys" userId="9ba04b0e-f745-4b1c-8911-43b378a1871e" providerId="ADAL" clId="{8D7BE515-D3B7-4D1F-BCD8-02F966F3C5BC}" dt="2021-09-20T22:39:48.109" v="156" actId="20577"/>
          <ac:spMkLst>
            <pc:docMk/>
            <pc:sldMk cId="2009925574" sldId="257"/>
            <ac:spMk id="2" creationId="{647D038E-B231-44BB-9F61-4F04D7209D78}"/>
          </ac:spMkLst>
        </pc:spChg>
        <pc:graphicFrameChg chg="mod">
          <ac:chgData name="Melanie Denys" userId="9ba04b0e-f745-4b1c-8911-43b378a1871e" providerId="ADAL" clId="{8D7BE515-D3B7-4D1F-BCD8-02F966F3C5BC}" dt="2021-09-20T22:44:54.924" v="255"/>
          <ac:graphicFrameMkLst>
            <pc:docMk/>
            <pc:sldMk cId="2009925574" sldId="257"/>
            <ac:graphicFrameMk id="5" creationId="{D0909309-45F4-4A85-A439-9A011763060F}"/>
          </ac:graphicFrameMkLst>
        </pc:graphicFrameChg>
        <pc:picChg chg="add del mod">
          <ac:chgData name="Melanie Denys" userId="9ba04b0e-f745-4b1c-8911-43b378a1871e" providerId="ADAL" clId="{8D7BE515-D3B7-4D1F-BCD8-02F966F3C5BC}" dt="2021-09-20T22:43:55.773" v="249" actId="931"/>
          <ac:picMkLst>
            <pc:docMk/>
            <pc:sldMk cId="2009925574" sldId="257"/>
            <ac:picMk id="4" creationId="{F42C7312-B214-4D18-ADF9-9AC8333DDA2A}"/>
          </ac:picMkLst>
        </pc:picChg>
        <pc:picChg chg="add del mod">
          <ac:chgData name="Melanie Denys" userId="9ba04b0e-f745-4b1c-8911-43b378a1871e" providerId="ADAL" clId="{8D7BE515-D3B7-4D1F-BCD8-02F966F3C5BC}" dt="2021-09-20T22:44:57.976" v="256" actId="478"/>
          <ac:picMkLst>
            <pc:docMk/>
            <pc:sldMk cId="2009925574" sldId="257"/>
            <ac:picMk id="7" creationId="{D0EF531C-F645-4310-A1A3-825E1526DAAF}"/>
          </ac:picMkLst>
        </pc:picChg>
      </pc:sldChg>
      <pc:sldChg chg="modSp mod">
        <pc:chgData name="Melanie Denys" userId="9ba04b0e-f745-4b1c-8911-43b378a1871e" providerId="ADAL" clId="{8D7BE515-D3B7-4D1F-BCD8-02F966F3C5BC}" dt="2021-10-06T21:32:46.184" v="1928" actId="15"/>
        <pc:sldMkLst>
          <pc:docMk/>
          <pc:sldMk cId="732893342" sldId="259"/>
        </pc:sldMkLst>
        <pc:spChg chg="mod">
          <ac:chgData name="Melanie Denys" userId="9ba04b0e-f745-4b1c-8911-43b378a1871e" providerId="ADAL" clId="{8D7BE515-D3B7-4D1F-BCD8-02F966F3C5BC}" dt="2021-10-06T21:32:46.184" v="1928" actId="15"/>
          <ac:spMkLst>
            <pc:docMk/>
            <pc:sldMk cId="732893342" sldId="259"/>
            <ac:spMk id="29" creationId="{DC75710D-6A32-45BE-B578-FD7453373BC8}"/>
          </ac:spMkLst>
        </pc:spChg>
      </pc:sldChg>
      <pc:sldChg chg="addSp modSp mod">
        <pc:chgData name="Melanie Denys" userId="9ba04b0e-f745-4b1c-8911-43b378a1871e" providerId="ADAL" clId="{8D7BE515-D3B7-4D1F-BCD8-02F966F3C5BC}" dt="2021-10-06T21:29:34.365" v="1672" actId="6549"/>
        <pc:sldMkLst>
          <pc:docMk/>
          <pc:sldMk cId="1553905540" sldId="261"/>
        </pc:sldMkLst>
        <pc:spChg chg="mod">
          <ac:chgData name="Melanie Denys" userId="9ba04b0e-f745-4b1c-8911-43b378a1871e" providerId="ADAL" clId="{8D7BE515-D3B7-4D1F-BCD8-02F966F3C5BC}" dt="2021-10-06T21:29:34.365" v="1672" actId="6549"/>
          <ac:spMkLst>
            <pc:docMk/>
            <pc:sldMk cId="1553905540" sldId="261"/>
            <ac:spMk id="5" creationId="{3C2D5E27-1069-4AD7-8FB5-E22EC54BE351}"/>
          </ac:spMkLst>
        </pc:spChg>
        <pc:spChg chg="add mod">
          <ac:chgData name="Melanie Denys" userId="9ba04b0e-f745-4b1c-8911-43b378a1871e" providerId="ADAL" clId="{8D7BE515-D3B7-4D1F-BCD8-02F966F3C5BC}" dt="2021-10-06T21:29:29.335" v="1671"/>
          <ac:spMkLst>
            <pc:docMk/>
            <pc:sldMk cId="1553905540" sldId="261"/>
            <ac:spMk id="12" creationId="{325798DA-FA8C-4BC6-A78B-C86DBCDAF024}"/>
          </ac:spMkLst>
        </pc:spChg>
      </pc:sldChg>
      <pc:sldChg chg="modSp mod">
        <pc:chgData name="Melanie Denys" userId="9ba04b0e-f745-4b1c-8911-43b378a1871e" providerId="ADAL" clId="{8D7BE515-D3B7-4D1F-BCD8-02F966F3C5BC}" dt="2021-10-06T22:13:03.655" v="3288" actId="20577"/>
        <pc:sldMkLst>
          <pc:docMk/>
          <pc:sldMk cId="922119674" sldId="263"/>
        </pc:sldMkLst>
        <pc:spChg chg="mod">
          <ac:chgData name="Melanie Denys" userId="9ba04b0e-f745-4b1c-8911-43b378a1871e" providerId="ADAL" clId="{8D7BE515-D3B7-4D1F-BCD8-02F966F3C5BC}" dt="2021-10-06T22:13:03.655" v="3288" actId="20577"/>
          <ac:spMkLst>
            <pc:docMk/>
            <pc:sldMk cId="922119674" sldId="263"/>
            <ac:spMk id="4" creationId="{12C04111-328F-4065-AC38-1B9CABF9F5C5}"/>
          </ac:spMkLst>
        </pc:spChg>
      </pc:sldChg>
      <pc:sldChg chg="addSp modSp mod">
        <pc:chgData name="Melanie Denys" userId="9ba04b0e-f745-4b1c-8911-43b378a1871e" providerId="ADAL" clId="{8D7BE515-D3B7-4D1F-BCD8-02F966F3C5BC}" dt="2021-10-06T17:36:25.936" v="416" actId="20577"/>
        <pc:sldMkLst>
          <pc:docMk/>
          <pc:sldMk cId="1521516768" sldId="264"/>
        </pc:sldMkLst>
        <pc:spChg chg="add mod">
          <ac:chgData name="Melanie Denys" userId="9ba04b0e-f745-4b1c-8911-43b378a1871e" providerId="ADAL" clId="{8D7BE515-D3B7-4D1F-BCD8-02F966F3C5BC}" dt="2021-10-06T17:36:25.936" v="416" actId="20577"/>
          <ac:spMkLst>
            <pc:docMk/>
            <pc:sldMk cId="1521516768" sldId="264"/>
            <ac:spMk id="5" creationId="{E8B5DE3E-4095-4DF8-8EAA-94210E060B70}"/>
          </ac:spMkLst>
        </pc:spChg>
      </pc:sldChg>
      <pc:sldChg chg="modSp">
        <pc:chgData name="Melanie Denys" userId="9ba04b0e-f745-4b1c-8911-43b378a1871e" providerId="ADAL" clId="{8D7BE515-D3B7-4D1F-BCD8-02F966F3C5BC}" dt="2021-10-06T17:37:09.587" v="417" actId="208"/>
        <pc:sldMkLst>
          <pc:docMk/>
          <pc:sldMk cId="2848658999" sldId="266"/>
        </pc:sldMkLst>
        <pc:graphicFrameChg chg="mod">
          <ac:chgData name="Melanie Denys" userId="9ba04b0e-f745-4b1c-8911-43b378a1871e" providerId="ADAL" clId="{8D7BE515-D3B7-4D1F-BCD8-02F966F3C5BC}" dt="2021-10-06T17:37:09.587" v="417" actId="208"/>
          <ac:graphicFrameMkLst>
            <pc:docMk/>
            <pc:sldMk cId="2848658999" sldId="266"/>
            <ac:graphicFrameMk id="38" creationId="{438ECC29-5D19-4519-BA08-ABA9E94DF8B8}"/>
          </ac:graphicFrameMkLst>
        </pc:graphicFrameChg>
      </pc:sldChg>
      <pc:sldChg chg="modSp mod">
        <pc:chgData name="Melanie Denys" userId="9ba04b0e-f745-4b1c-8911-43b378a1871e" providerId="ADAL" clId="{8D7BE515-D3B7-4D1F-BCD8-02F966F3C5BC}" dt="2021-10-06T22:19:35.020" v="3399" actId="27636"/>
        <pc:sldMkLst>
          <pc:docMk/>
          <pc:sldMk cId="1610660065" sldId="267"/>
        </pc:sldMkLst>
        <pc:spChg chg="mod">
          <ac:chgData name="Melanie Denys" userId="9ba04b0e-f745-4b1c-8911-43b378a1871e" providerId="ADAL" clId="{8D7BE515-D3B7-4D1F-BCD8-02F966F3C5BC}" dt="2021-10-06T22:19:35.020" v="3399" actId="27636"/>
          <ac:spMkLst>
            <pc:docMk/>
            <pc:sldMk cId="1610660065" sldId="267"/>
            <ac:spMk id="3" creationId="{39FF6B0F-0F8A-45A2-9910-5F3CE35E2647}"/>
          </ac:spMkLst>
        </pc:spChg>
      </pc:sldChg>
      <pc:sldChg chg="modSp mod">
        <pc:chgData name="Melanie Denys" userId="9ba04b0e-f745-4b1c-8911-43b378a1871e" providerId="ADAL" clId="{8D7BE515-D3B7-4D1F-BCD8-02F966F3C5BC}" dt="2021-10-06T22:22:13.416" v="3534" actId="27636"/>
        <pc:sldMkLst>
          <pc:docMk/>
          <pc:sldMk cId="92270910" sldId="268"/>
        </pc:sldMkLst>
        <pc:spChg chg="mod">
          <ac:chgData name="Melanie Denys" userId="9ba04b0e-f745-4b1c-8911-43b378a1871e" providerId="ADAL" clId="{8D7BE515-D3B7-4D1F-BCD8-02F966F3C5BC}" dt="2021-10-06T22:22:13.416" v="3534" actId="27636"/>
          <ac:spMkLst>
            <pc:docMk/>
            <pc:sldMk cId="92270910" sldId="268"/>
            <ac:spMk id="3" creationId="{3276B1EE-6626-49B2-B01E-40B1CC88E774}"/>
          </ac:spMkLst>
        </pc:spChg>
      </pc:sldChg>
      <pc:sldChg chg="addSp delSp add del setBg delDesignElem">
        <pc:chgData name="Melanie Denys" userId="9ba04b0e-f745-4b1c-8911-43b378a1871e" providerId="ADAL" clId="{8D7BE515-D3B7-4D1F-BCD8-02F966F3C5BC}" dt="2021-10-06T17:41:52.787" v="460"/>
        <pc:sldMkLst>
          <pc:docMk/>
          <pc:sldMk cId="112659736" sldId="269"/>
        </pc:sldMkLst>
        <pc:spChg chg="add del">
          <ac:chgData name="Melanie Denys" userId="9ba04b0e-f745-4b1c-8911-43b378a1871e" providerId="ADAL" clId="{8D7BE515-D3B7-4D1F-BCD8-02F966F3C5BC}" dt="2021-10-06T17:41:52.787" v="460"/>
          <ac:spMkLst>
            <pc:docMk/>
            <pc:sldMk cId="112659736" sldId="269"/>
            <ac:spMk id="8" creationId="{E2B7D02C-F642-492B-8E97-FDE1C0FDA332}"/>
          </ac:spMkLst>
        </pc:spChg>
        <pc:spChg chg="add del">
          <ac:chgData name="Melanie Denys" userId="9ba04b0e-f745-4b1c-8911-43b378a1871e" providerId="ADAL" clId="{8D7BE515-D3B7-4D1F-BCD8-02F966F3C5BC}" dt="2021-10-06T17:41:52.787" v="460"/>
          <ac:spMkLst>
            <pc:docMk/>
            <pc:sldMk cId="112659736" sldId="269"/>
            <ac:spMk id="10" creationId="{A2D0BA34-24BC-4C63-945A-90AA854E19E8}"/>
          </ac:spMkLst>
        </pc:spChg>
        <pc:spChg chg="add del">
          <ac:chgData name="Melanie Denys" userId="9ba04b0e-f745-4b1c-8911-43b378a1871e" providerId="ADAL" clId="{8D7BE515-D3B7-4D1F-BCD8-02F966F3C5BC}" dt="2021-10-06T17:41:52.787" v="460"/>
          <ac:spMkLst>
            <pc:docMk/>
            <pc:sldMk cId="112659736" sldId="269"/>
            <ac:spMk id="12" creationId="{0647415D-11C2-4BA0-A3EE-E0DA219B3A08}"/>
          </ac:spMkLst>
        </pc:spChg>
      </pc:sldChg>
      <pc:sldChg chg="addSp delSp modSp add mod ord">
        <pc:chgData name="Melanie Denys" userId="9ba04b0e-f745-4b1c-8911-43b378a1871e" providerId="ADAL" clId="{8D7BE515-D3B7-4D1F-BCD8-02F966F3C5BC}" dt="2021-10-06T21:37:46.219" v="2293" actId="478"/>
        <pc:sldMkLst>
          <pc:docMk/>
          <pc:sldMk cId="3916486021" sldId="269"/>
        </pc:sldMkLst>
        <pc:spChg chg="mod">
          <ac:chgData name="Melanie Denys" userId="9ba04b0e-f745-4b1c-8911-43b378a1871e" providerId="ADAL" clId="{8D7BE515-D3B7-4D1F-BCD8-02F966F3C5BC}" dt="2021-10-06T21:30:13.185" v="1675" actId="6549"/>
          <ac:spMkLst>
            <pc:docMk/>
            <pc:sldMk cId="3916486021" sldId="269"/>
            <ac:spMk id="2" creationId="{E2D71831-563F-4636-A3CE-C4C9ED7AF0E3}"/>
          </ac:spMkLst>
        </pc:spChg>
        <pc:spChg chg="add del mod">
          <ac:chgData name="Melanie Denys" userId="9ba04b0e-f745-4b1c-8911-43b378a1871e" providerId="ADAL" clId="{8D7BE515-D3B7-4D1F-BCD8-02F966F3C5BC}" dt="2021-10-06T21:37:46.219" v="2293" actId="478"/>
          <ac:spMkLst>
            <pc:docMk/>
            <pc:sldMk cId="3916486021" sldId="269"/>
            <ac:spMk id="3" creationId="{C5590867-08D3-4A57-A7D3-7FACD19CF52C}"/>
          </ac:spMkLst>
        </pc:spChg>
        <pc:spChg chg="add del mod">
          <ac:chgData name="Melanie Denys" userId="9ba04b0e-f745-4b1c-8911-43b378a1871e" providerId="ADAL" clId="{8D7BE515-D3B7-4D1F-BCD8-02F966F3C5BC}" dt="2021-10-06T21:29:19.571" v="1670" actId="21"/>
          <ac:spMkLst>
            <pc:docMk/>
            <pc:sldMk cId="3916486021" sldId="269"/>
            <ac:spMk id="4" creationId="{0BB81164-5E92-498A-85BF-BF73B053D4F0}"/>
          </ac:spMkLst>
        </pc:spChg>
        <pc:graphicFrameChg chg="add del">
          <ac:chgData name="Melanie Denys" userId="9ba04b0e-f745-4b1c-8911-43b378a1871e" providerId="ADAL" clId="{8D7BE515-D3B7-4D1F-BCD8-02F966F3C5BC}" dt="2021-10-06T21:36:20.076" v="2261" actId="26606"/>
          <ac:graphicFrameMkLst>
            <pc:docMk/>
            <pc:sldMk cId="3916486021" sldId="269"/>
            <ac:graphicFrameMk id="14" creationId="{C5CD521B-D249-4791-825F-88608A664B79}"/>
          </ac:graphicFrameMkLst>
        </pc:graphicFrameChg>
        <pc:graphicFrameChg chg="add">
          <ac:chgData name="Melanie Denys" userId="9ba04b0e-f745-4b1c-8911-43b378a1871e" providerId="ADAL" clId="{8D7BE515-D3B7-4D1F-BCD8-02F966F3C5BC}" dt="2021-10-06T21:37:13.226" v="2291" actId="26606"/>
          <ac:graphicFrameMkLst>
            <pc:docMk/>
            <pc:sldMk cId="3916486021" sldId="269"/>
            <ac:graphicFrameMk id="15" creationId="{A5CA22A2-98EB-4458-A8B9-CC76A9955ABB}"/>
          </ac:graphicFrameMkLst>
        </pc:graphicFrameChg>
      </pc:sldChg>
      <pc:sldChg chg="new del">
        <pc:chgData name="Melanie Denys" userId="9ba04b0e-f745-4b1c-8911-43b378a1871e" providerId="ADAL" clId="{8D7BE515-D3B7-4D1F-BCD8-02F966F3C5BC}" dt="2021-10-06T17:41:46.435" v="457" actId="47"/>
        <pc:sldMkLst>
          <pc:docMk/>
          <pc:sldMk cId="4290451041" sldId="269"/>
        </pc:sldMkLst>
      </pc:sldChg>
      <pc:sldChg chg="modSp add mod ord">
        <pc:chgData name="Melanie Denys" userId="9ba04b0e-f745-4b1c-8911-43b378a1871e" providerId="ADAL" clId="{8D7BE515-D3B7-4D1F-BCD8-02F966F3C5BC}" dt="2021-10-06T22:23:52.874" v="3642" actId="1076"/>
        <pc:sldMkLst>
          <pc:docMk/>
          <pc:sldMk cId="88956571" sldId="270"/>
        </pc:sldMkLst>
        <pc:spChg chg="mod">
          <ac:chgData name="Melanie Denys" userId="9ba04b0e-f745-4b1c-8911-43b378a1871e" providerId="ADAL" clId="{8D7BE515-D3B7-4D1F-BCD8-02F966F3C5BC}" dt="2021-10-06T22:01:43.494" v="2863" actId="20577"/>
          <ac:spMkLst>
            <pc:docMk/>
            <pc:sldMk cId="88956571" sldId="270"/>
            <ac:spMk id="2" creationId="{E2D71831-563F-4636-A3CE-C4C9ED7AF0E3}"/>
          </ac:spMkLst>
        </pc:spChg>
        <pc:spChg chg="mod">
          <ac:chgData name="Melanie Denys" userId="9ba04b0e-f745-4b1c-8911-43b378a1871e" providerId="ADAL" clId="{8D7BE515-D3B7-4D1F-BCD8-02F966F3C5BC}" dt="2021-10-06T22:23:52.874" v="3642" actId="1076"/>
          <ac:spMkLst>
            <pc:docMk/>
            <pc:sldMk cId="88956571" sldId="270"/>
            <ac:spMk id="3" creationId="{C5590867-08D3-4A57-A7D3-7FACD19CF52C}"/>
          </ac:spMkLst>
        </pc:spChg>
        <pc:spChg chg="mod">
          <ac:chgData name="Melanie Denys" userId="9ba04b0e-f745-4b1c-8911-43b378a1871e" providerId="ADAL" clId="{8D7BE515-D3B7-4D1F-BCD8-02F966F3C5BC}" dt="2021-10-06T21:59:16.243" v="2840" actId="20577"/>
          <ac:spMkLst>
            <pc:docMk/>
            <pc:sldMk cId="88956571" sldId="270"/>
            <ac:spMk id="4" creationId="{0BB81164-5E92-498A-85BF-BF73B053D4F0}"/>
          </ac:spMkLst>
        </pc:spChg>
      </pc:sldChg>
      <pc:sldChg chg="new del">
        <pc:chgData name="Melanie Denys" userId="9ba04b0e-f745-4b1c-8911-43b378a1871e" providerId="ADAL" clId="{8D7BE515-D3B7-4D1F-BCD8-02F966F3C5BC}" dt="2021-10-06T21:38:08.081" v="2295" actId="680"/>
        <pc:sldMkLst>
          <pc:docMk/>
          <pc:sldMk cId="2853199043" sldId="270"/>
        </pc:sldMkLst>
      </pc:sldChg>
      <pc:sldChg chg="modSp add del mod ord">
        <pc:chgData name="Melanie Denys" userId="9ba04b0e-f745-4b1c-8911-43b378a1871e" providerId="ADAL" clId="{8D7BE515-D3B7-4D1F-BCD8-02F966F3C5BC}" dt="2021-10-06T21:55:48.150" v="2810" actId="47"/>
        <pc:sldMkLst>
          <pc:docMk/>
          <pc:sldMk cId="3237834204" sldId="271"/>
        </pc:sldMkLst>
        <pc:spChg chg="mod">
          <ac:chgData name="Melanie Denys" userId="9ba04b0e-f745-4b1c-8911-43b378a1871e" providerId="ADAL" clId="{8D7BE515-D3B7-4D1F-BCD8-02F966F3C5BC}" dt="2021-10-06T21:55:15.512" v="2807" actId="6549"/>
          <ac:spMkLst>
            <pc:docMk/>
            <pc:sldMk cId="3237834204" sldId="271"/>
            <ac:spMk id="3" creationId="{C5590867-08D3-4A57-A7D3-7FACD19CF52C}"/>
          </ac:spMkLst>
        </pc:spChg>
        <pc:spChg chg="mod">
          <ac:chgData name="Melanie Denys" userId="9ba04b0e-f745-4b1c-8911-43b378a1871e" providerId="ADAL" clId="{8D7BE515-D3B7-4D1F-BCD8-02F966F3C5BC}" dt="2021-10-06T21:55:22.602" v="2809" actId="6549"/>
          <ac:spMkLst>
            <pc:docMk/>
            <pc:sldMk cId="3237834204" sldId="271"/>
            <ac:spMk id="4" creationId="{0BB81164-5E92-498A-85BF-BF73B053D4F0}"/>
          </ac:spMkLst>
        </pc:spChg>
      </pc:sldChg>
    </pc:docChg>
  </pc:docChgLst>
  <pc:docChgLst>
    <pc:chgData name="Melanie Denys" userId="S::mdenys@viewroyal.ca::9ba04b0e-f745-4b1c-8911-43b378a1871e" providerId="AD" clId="Web-{ECDDF7EE-10A0-556C-A670-EB23FC9E429B}"/>
    <pc:docChg chg="addSld delSld modSld">
      <pc:chgData name="Melanie Denys" userId="S::mdenys@viewroyal.ca::9ba04b0e-f745-4b1c-8911-43b378a1871e" providerId="AD" clId="Web-{ECDDF7EE-10A0-556C-A670-EB23FC9E429B}" dt="2021-10-06T15:17:11.240" v="2029" actId="14100"/>
      <pc:docMkLst>
        <pc:docMk/>
      </pc:docMkLst>
      <pc:sldChg chg="addSp delSp modSp">
        <pc:chgData name="Melanie Denys" userId="S::mdenys@viewroyal.ca::9ba04b0e-f745-4b1c-8911-43b378a1871e" providerId="AD" clId="Web-{ECDDF7EE-10A0-556C-A670-EB23FC9E429B}" dt="2021-10-06T04:36:53.061" v="1453" actId="20577"/>
        <pc:sldMkLst>
          <pc:docMk/>
          <pc:sldMk cId="3675502654" sldId="258"/>
        </pc:sldMkLst>
        <pc:spChg chg="del">
          <ac:chgData name="Melanie Denys" userId="S::mdenys@viewroyal.ca::9ba04b0e-f745-4b1c-8911-43b378a1871e" providerId="AD" clId="Web-{ECDDF7EE-10A0-556C-A670-EB23FC9E429B}" dt="2021-10-06T03:21:12.706" v="1"/>
          <ac:spMkLst>
            <pc:docMk/>
            <pc:sldMk cId="3675502654" sldId="258"/>
            <ac:spMk id="3" creationId="{26D8A3FF-6F42-4D0D-8EBC-413F03427E96}"/>
          </ac:spMkLst>
        </pc:spChg>
        <pc:spChg chg="add del mod">
          <ac:chgData name="Melanie Denys" userId="S::mdenys@viewroyal.ca::9ba04b0e-f745-4b1c-8911-43b378a1871e" providerId="AD" clId="Web-{ECDDF7EE-10A0-556C-A670-EB23FC9E429B}" dt="2021-10-06T03:21:44.518" v="4"/>
          <ac:spMkLst>
            <pc:docMk/>
            <pc:sldMk cId="3675502654" sldId="258"/>
            <ac:spMk id="25" creationId="{3D5125E2-4C54-4433-A352-EAC4FC05BD6F}"/>
          </ac:spMkLst>
        </pc:spChg>
        <pc:spChg chg="add mod">
          <ac:chgData name="Melanie Denys" userId="S::mdenys@viewroyal.ca::9ba04b0e-f745-4b1c-8911-43b378a1871e" providerId="AD" clId="Web-{ECDDF7EE-10A0-556C-A670-EB23FC9E429B}" dt="2021-10-06T04:04:42.643" v="709" actId="20577"/>
          <ac:spMkLst>
            <pc:docMk/>
            <pc:sldMk cId="3675502654" sldId="258"/>
            <ac:spMk id="27" creationId="{8E762D0F-0FB0-4AC3-A802-DD454392F5C8}"/>
          </ac:spMkLst>
        </pc:spChg>
        <pc:spChg chg="add mod">
          <ac:chgData name="Melanie Denys" userId="S::mdenys@viewroyal.ca::9ba04b0e-f745-4b1c-8911-43b378a1871e" providerId="AD" clId="Web-{ECDDF7EE-10A0-556C-A670-EB23FC9E429B}" dt="2021-10-06T04:36:53.061" v="1453" actId="20577"/>
          <ac:spMkLst>
            <pc:docMk/>
            <pc:sldMk cId="3675502654" sldId="258"/>
            <ac:spMk id="28" creationId="{BBC2ABFE-549F-43C6-ABCA-9E0C834FB39C}"/>
          </ac:spMkLst>
        </pc:spChg>
        <pc:graphicFrameChg chg="del">
          <ac:chgData name="Melanie Denys" userId="S::mdenys@viewroyal.ca::9ba04b0e-f745-4b1c-8911-43b378a1871e" providerId="AD" clId="Web-{ECDDF7EE-10A0-556C-A670-EB23FC9E429B}" dt="2021-10-06T03:20:55.096" v="0"/>
          <ac:graphicFrameMkLst>
            <pc:docMk/>
            <pc:sldMk cId="3675502654" sldId="258"/>
            <ac:graphicFrameMk id="4" creationId="{1C438F1A-2E57-4C5B-9694-1F3E11630F95}"/>
          </ac:graphicFrameMkLst>
        </pc:graphicFrameChg>
        <pc:picChg chg="add del mod ord">
          <ac:chgData name="Melanie Denys" userId="S::mdenys@viewroyal.ca::9ba04b0e-f745-4b1c-8911-43b378a1871e" providerId="AD" clId="Web-{ECDDF7EE-10A0-556C-A670-EB23FC9E429B}" dt="2021-10-06T03:21:23.440" v="3"/>
          <ac:picMkLst>
            <pc:docMk/>
            <pc:sldMk cId="3675502654" sldId="258"/>
            <ac:picMk id="23" creationId="{BDAD7CDC-5E75-4F96-B478-23B54BBE322E}"/>
          </ac:picMkLst>
        </pc:picChg>
        <pc:picChg chg="add mod ord">
          <ac:chgData name="Melanie Denys" userId="S::mdenys@viewroyal.ca::9ba04b0e-f745-4b1c-8911-43b378a1871e" providerId="AD" clId="Web-{ECDDF7EE-10A0-556C-A670-EB23FC9E429B}" dt="2021-10-06T03:27:39.864" v="30" actId="1076"/>
          <ac:picMkLst>
            <pc:docMk/>
            <pc:sldMk cId="3675502654" sldId="258"/>
            <ac:picMk id="26" creationId="{A64E729D-362B-47F7-931F-C69976283913}"/>
          </ac:picMkLst>
        </pc:picChg>
      </pc:sldChg>
      <pc:sldChg chg="addSp delSp modSp mod setBg">
        <pc:chgData name="Melanie Denys" userId="S::mdenys@viewroyal.ca::9ba04b0e-f745-4b1c-8911-43b378a1871e" providerId="AD" clId="Web-{ECDDF7EE-10A0-556C-A670-EB23FC9E429B}" dt="2021-10-06T04:52:49.909" v="1646" actId="20577"/>
        <pc:sldMkLst>
          <pc:docMk/>
          <pc:sldMk cId="732893342" sldId="259"/>
        </pc:sldMkLst>
        <pc:spChg chg="mod">
          <ac:chgData name="Melanie Denys" userId="S::mdenys@viewroyal.ca::9ba04b0e-f745-4b1c-8911-43b378a1871e" providerId="AD" clId="Web-{ECDDF7EE-10A0-556C-A670-EB23FC9E429B}" dt="2021-10-06T03:27:23.161" v="27" actId="1076"/>
          <ac:spMkLst>
            <pc:docMk/>
            <pc:sldMk cId="732893342" sldId="259"/>
            <ac:spMk id="2" creationId="{0A0363E1-27FD-44D4-9A46-B2D87529B098}"/>
          </ac:spMkLst>
        </pc:spChg>
        <pc:spChg chg="del">
          <ac:chgData name="Melanie Denys" userId="S::mdenys@viewroyal.ca::9ba04b0e-f745-4b1c-8911-43b378a1871e" providerId="AD" clId="Web-{ECDDF7EE-10A0-556C-A670-EB23FC9E429B}" dt="2021-10-06T03:23:03.019" v="10"/>
          <ac:spMkLst>
            <pc:docMk/>
            <pc:sldMk cId="732893342" sldId="259"/>
            <ac:spMk id="3" creationId="{E3FFBD81-0D0D-46F5-86AF-2B92AF7FCC02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9" creationId="{DB691D59-8F51-4DD8-AD41-D568D29B08F8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11" creationId="{204AEF18-0627-48F3-9B3D-F7E8F050B1D4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13" creationId="{CEAEE08A-C572-438F-9753-B0D527A515A7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15" creationId="{DB93146F-62ED-4C59-844C-0935D0FB5031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17" creationId="{0883F11E-ECB3-4046-A121-A45C6FF6316B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19" creationId="{5CF77191-9839-40D9-B04E-85DF01BB029F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21" creationId="{BF007B11-F4C3-4A9E-AAA8-D52C8C1AD988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23" creationId="{871D0F6C-C993-4E97-A103-9448E35FEEA0}"/>
          </ac:spMkLst>
        </pc:spChg>
        <pc:spChg chg="add">
          <ac:chgData name="Melanie Denys" userId="S::mdenys@viewroyal.ca::9ba04b0e-f745-4b1c-8911-43b378a1871e" providerId="AD" clId="Web-{ECDDF7EE-10A0-556C-A670-EB23FC9E429B}" dt="2021-10-06T03:26:19.082" v="23"/>
          <ac:spMkLst>
            <pc:docMk/>
            <pc:sldMk cId="732893342" sldId="259"/>
            <ac:spMk id="25" creationId="{7B28B346-1639-4F05-9EBC-808A9DC6657D}"/>
          </ac:spMkLst>
        </pc:spChg>
        <pc:spChg chg="add mod">
          <ac:chgData name="Melanie Denys" userId="S::mdenys@viewroyal.ca::9ba04b0e-f745-4b1c-8911-43b378a1871e" providerId="AD" clId="Web-{ECDDF7EE-10A0-556C-A670-EB23FC9E429B}" dt="2021-10-06T03:37:11.836" v="192" actId="20577"/>
          <ac:spMkLst>
            <pc:docMk/>
            <pc:sldMk cId="732893342" sldId="259"/>
            <ac:spMk id="29" creationId="{DC75710D-6A32-45BE-B578-FD7453373BC8}"/>
          </ac:spMkLst>
        </pc:spChg>
        <pc:spChg chg="add del mod">
          <ac:chgData name="Melanie Denys" userId="S::mdenys@viewroyal.ca::9ba04b0e-f745-4b1c-8911-43b378a1871e" providerId="AD" clId="Web-{ECDDF7EE-10A0-556C-A670-EB23FC9E429B}" dt="2021-10-06T04:49:35.068" v="1587"/>
          <ac:spMkLst>
            <pc:docMk/>
            <pc:sldMk cId="732893342" sldId="259"/>
            <ac:spMk id="30" creationId="{235B88B9-19F2-4FDB-A9EA-946FCE7385FC}"/>
          </ac:spMkLst>
        </pc:spChg>
        <pc:spChg chg="add mod">
          <ac:chgData name="Melanie Denys" userId="S::mdenys@viewroyal.ca::9ba04b0e-f745-4b1c-8911-43b378a1871e" providerId="AD" clId="Web-{ECDDF7EE-10A0-556C-A670-EB23FC9E429B}" dt="2021-10-06T04:52:49.909" v="1646" actId="20577"/>
          <ac:spMkLst>
            <pc:docMk/>
            <pc:sldMk cId="732893342" sldId="259"/>
            <ac:spMk id="32" creationId="{D54BFA31-2C9C-4E38-8343-63133F3E2233}"/>
          </ac:spMkLst>
        </pc:spChg>
        <pc:graphicFrameChg chg="add del">
          <ac:chgData name="Melanie Denys" userId="S::mdenys@viewroyal.ca::9ba04b0e-f745-4b1c-8911-43b378a1871e" providerId="AD" clId="Web-{ECDDF7EE-10A0-556C-A670-EB23FC9E429B}" dt="2021-10-06T03:35:37.320" v="160"/>
          <ac:graphicFrameMkLst>
            <pc:docMk/>
            <pc:sldMk cId="732893342" sldId="259"/>
            <ac:graphicFrameMk id="14" creationId="{6AD52757-D709-4F8D-B1AC-CB1FC292F6A2}"/>
          </ac:graphicFrameMkLst>
        </pc:graphicFrameChg>
        <pc:picChg chg="add mod ord">
          <ac:chgData name="Melanie Denys" userId="S::mdenys@viewroyal.ca::9ba04b0e-f745-4b1c-8911-43b378a1871e" providerId="AD" clId="Web-{ECDDF7EE-10A0-556C-A670-EB23FC9E429B}" dt="2021-10-06T03:27:31.552" v="29" actId="1076"/>
          <ac:picMkLst>
            <pc:docMk/>
            <pc:sldMk cId="732893342" sldId="259"/>
            <ac:picMk id="4" creationId="{2BA0D8CA-C7DB-4230-A75F-C333597199AE}"/>
          </ac:picMkLst>
        </pc:picChg>
      </pc:sldChg>
      <pc:sldChg chg="addSp delSp modSp mod setBg">
        <pc:chgData name="Melanie Denys" userId="S::mdenys@viewroyal.ca::9ba04b0e-f745-4b1c-8911-43b378a1871e" providerId="AD" clId="Web-{ECDDF7EE-10A0-556C-A670-EB23FC9E429B}" dt="2021-10-06T03:38:58.821" v="246" actId="20577"/>
        <pc:sldMkLst>
          <pc:docMk/>
          <pc:sldMk cId="770562831" sldId="260"/>
        </pc:sldMkLst>
        <pc:spChg chg="mod ord">
          <ac:chgData name="Melanie Denys" userId="S::mdenys@viewroyal.ca::9ba04b0e-f745-4b1c-8911-43b378a1871e" providerId="AD" clId="Web-{ECDDF7EE-10A0-556C-A670-EB23FC9E429B}" dt="2021-10-06T03:30:11.271" v="48" actId="1076"/>
          <ac:spMkLst>
            <pc:docMk/>
            <pc:sldMk cId="770562831" sldId="260"/>
            <ac:spMk id="2" creationId="{625E1602-5BB8-44AA-80C2-3B56D2D0C58B}"/>
          </ac:spMkLst>
        </pc:spChg>
        <pc:spChg chg="del">
          <ac:chgData name="Melanie Denys" userId="S::mdenys@viewroyal.ca::9ba04b0e-f745-4b1c-8911-43b378a1871e" providerId="AD" clId="Web-{ECDDF7EE-10A0-556C-A670-EB23FC9E429B}" dt="2021-10-06T03:24:10.675" v="16"/>
          <ac:spMkLst>
            <pc:docMk/>
            <pc:sldMk cId="770562831" sldId="260"/>
            <ac:spMk id="3" creationId="{6EA8C33B-53EB-4591-A853-F637367234FF}"/>
          </ac:spMkLst>
        </pc:spChg>
        <pc:spChg chg="add mod">
          <ac:chgData name="Melanie Denys" userId="S::mdenys@viewroyal.ca::9ba04b0e-f745-4b1c-8911-43b378a1871e" providerId="AD" clId="Web-{ECDDF7EE-10A0-556C-A670-EB23FC9E429B}" dt="2021-10-06T03:38:58.821" v="246" actId="20577"/>
          <ac:spMkLst>
            <pc:docMk/>
            <pc:sldMk cId="770562831" sldId="260"/>
            <ac:spMk id="5" creationId="{665F8E2B-9F1D-4F7C-8384-156291C2DA86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9" creationId="{DB691D59-8F51-4DD8-AD41-D568D29B08F8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11" creationId="{204AEF18-0627-48F3-9B3D-F7E8F050B1D4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13" creationId="{CEAEE08A-C572-438F-9753-B0D527A515A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15" creationId="{DB93146F-62ED-4C59-844C-0935D0FB5031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17" creationId="{B5D795CF-5F70-4821-BB11-0B2B8FCCD45A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19" creationId="{73B1AC31-0B6C-4781-BA06-16BE17F8AFBE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1" creationId="{204AEF18-0627-48F3-9B3D-F7E8F050B1D4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2" creationId="{CEAEE08A-C572-438F-9753-B0D527A515A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23" creationId="{005A5930-42B6-4739-83C7-D6B4AFAE88C2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4" creationId="{DB691D59-8F51-4DD8-AD41-D568D29B08F8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5" creationId="{DB93146F-62ED-4C59-844C-0935D0FB5031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26" creationId="{9ADDB9E1-AB12-462E-8E0D-83CA31C6EB7F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7" creationId="{BF3D65BA-1C65-40FB-92EF-83951BDC1D7C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28" creationId="{214040EB-4842-44D5-9380-BDF41FB7BA8F}"/>
          </ac:spMkLst>
        </pc:spChg>
        <pc:spChg chg="add">
          <ac:chgData name="Melanie Denys" userId="S::mdenys@viewroyal.ca::9ba04b0e-f745-4b1c-8911-43b378a1871e" providerId="AD" clId="Web-{ECDDF7EE-10A0-556C-A670-EB23FC9E429B}" dt="2021-10-06T03:28:45.130" v="37"/>
          <ac:spMkLst>
            <pc:docMk/>
            <pc:sldMk cId="770562831" sldId="260"/>
            <ac:spMk id="29" creationId="{ADF52CCA-FCDD-49A0-BFFC-3BD41F1B827A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30" creationId="{0C076E08-C160-41E7-8D09-E2436B5917C9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32" creationId="{25A65B62-07C4-4876-A101-9C85F48A025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28:45.115" v="36"/>
          <ac:spMkLst>
            <pc:docMk/>
            <pc:sldMk cId="770562831" sldId="260"/>
            <ac:spMk id="34" creationId="{D02BCE7C-4E97-4627-9FD1-DD7B633E558D}"/>
          </ac:spMkLst>
        </pc:spChg>
        <pc:picChg chg="add mod ord">
          <ac:chgData name="Melanie Denys" userId="S::mdenys@viewroyal.ca::9ba04b0e-f745-4b1c-8911-43b378a1871e" providerId="AD" clId="Web-{ECDDF7EE-10A0-556C-A670-EB23FC9E429B}" dt="2021-10-06T03:30:17.443" v="49" actId="14100"/>
          <ac:picMkLst>
            <pc:docMk/>
            <pc:sldMk cId="770562831" sldId="260"/>
            <ac:picMk id="4" creationId="{9ED25BBB-99D2-4347-902F-169A0A5CDD5B}"/>
          </ac:picMkLst>
        </pc:picChg>
      </pc:sldChg>
      <pc:sldChg chg="addSp delSp modSp mod setBg">
        <pc:chgData name="Melanie Denys" userId="S::mdenys@viewroyal.ca::9ba04b0e-f745-4b1c-8911-43b378a1871e" providerId="AD" clId="Web-{ECDDF7EE-10A0-556C-A670-EB23FC9E429B}" dt="2021-10-06T03:41:08.213" v="278" actId="20577"/>
        <pc:sldMkLst>
          <pc:docMk/>
          <pc:sldMk cId="1553905540" sldId="261"/>
        </pc:sldMkLst>
        <pc:spChg chg="mod ord">
          <ac:chgData name="Melanie Denys" userId="S::mdenys@viewroyal.ca::9ba04b0e-f745-4b1c-8911-43b378a1871e" providerId="AD" clId="Web-{ECDDF7EE-10A0-556C-A670-EB23FC9E429B}" dt="2021-10-06T03:31:09.772" v="62" actId="1076"/>
          <ac:spMkLst>
            <pc:docMk/>
            <pc:sldMk cId="1553905540" sldId="261"/>
            <ac:spMk id="2" creationId="{D18404C1-2578-4FA2-B82B-3DA76EFC7592}"/>
          </ac:spMkLst>
        </pc:spChg>
        <pc:spChg chg="del">
          <ac:chgData name="Melanie Denys" userId="S::mdenys@viewroyal.ca::9ba04b0e-f745-4b1c-8911-43b378a1871e" providerId="AD" clId="Web-{ECDDF7EE-10A0-556C-A670-EB23FC9E429B}" dt="2021-10-06T03:25:06.832" v="19"/>
          <ac:spMkLst>
            <pc:docMk/>
            <pc:sldMk cId="1553905540" sldId="261"/>
            <ac:spMk id="3" creationId="{963E129B-D6DA-465D-BFBF-3FC312E98862}"/>
          </ac:spMkLst>
        </pc:spChg>
        <pc:spChg chg="add mod">
          <ac:chgData name="Melanie Denys" userId="S::mdenys@viewroyal.ca::9ba04b0e-f745-4b1c-8911-43b378a1871e" providerId="AD" clId="Web-{ECDDF7EE-10A0-556C-A670-EB23FC9E429B}" dt="2021-10-06T03:41:08.213" v="278" actId="20577"/>
          <ac:spMkLst>
            <pc:docMk/>
            <pc:sldMk cId="1553905540" sldId="261"/>
            <ac:spMk id="5" creationId="{3C2D5E27-1069-4AD7-8FB5-E22EC54BE351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9" creationId="{DB691D59-8F51-4DD8-AD41-D568D29B08F8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11" creationId="{204AEF18-0627-48F3-9B3D-F7E8F050B1D4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13" creationId="{CEAEE08A-C572-438F-9753-B0D527A515A7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15" creationId="{DB93146F-62ED-4C59-844C-0935D0FB5031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17" creationId="{BF3D65BA-1C65-40FB-92EF-83951BDC1D7C}"/>
          </ac:spMkLst>
        </pc:spChg>
        <pc:spChg chg="add">
          <ac:chgData name="Melanie Denys" userId="S::mdenys@viewroyal.ca::9ba04b0e-f745-4b1c-8911-43b378a1871e" providerId="AD" clId="Web-{ECDDF7EE-10A0-556C-A670-EB23FC9E429B}" dt="2021-10-06T03:30:30.037" v="50"/>
          <ac:spMkLst>
            <pc:docMk/>
            <pc:sldMk cId="1553905540" sldId="261"/>
            <ac:spMk id="19" creationId="{ADF52CCA-FCDD-49A0-BFFC-3BD41F1B827A}"/>
          </ac:spMkLst>
        </pc:spChg>
        <pc:picChg chg="add mod ord">
          <ac:chgData name="Melanie Denys" userId="S::mdenys@viewroyal.ca::9ba04b0e-f745-4b1c-8911-43b378a1871e" providerId="AD" clId="Web-{ECDDF7EE-10A0-556C-A670-EB23FC9E429B}" dt="2021-10-06T03:31:39.897" v="64" actId="1076"/>
          <ac:picMkLst>
            <pc:docMk/>
            <pc:sldMk cId="1553905540" sldId="261"/>
            <ac:picMk id="4" creationId="{3E0AC2AE-B077-48A3-AFA9-078105081EF6}"/>
          </ac:picMkLst>
        </pc:picChg>
      </pc:sldChg>
      <pc:sldChg chg="addSp delSp modSp new del mod setBg">
        <pc:chgData name="Melanie Denys" userId="S::mdenys@viewroyal.ca::9ba04b0e-f745-4b1c-8911-43b378a1871e" providerId="AD" clId="Web-{ECDDF7EE-10A0-556C-A670-EB23FC9E429B}" dt="2021-10-06T03:47:43.700" v="332"/>
        <pc:sldMkLst>
          <pc:docMk/>
          <pc:sldMk cId="3325371624" sldId="262"/>
        </pc:sldMkLst>
        <pc:spChg chg="mod or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2" creationId="{B756B3D2-AC37-43E9-B86C-8863E4675D7C}"/>
          </ac:spMkLst>
        </pc:spChg>
        <pc:spChg chg="del">
          <ac:chgData name="Melanie Denys" userId="S::mdenys@viewroyal.ca::9ba04b0e-f745-4b1c-8911-43b378a1871e" providerId="AD" clId="Web-{ECDDF7EE-10A0-556C-A670-EB23FC9E429B}" dt="2021-10-06T03:44:40.073" v="309"/>
          <ac:spMkLst>
            <pc:docMk/>
            <pc:sldMk cId="3325371624" sldId="262"/>
            <ac:spMk id="3" creationId="{F25F4E5E-9395-473F-94B2-33F00403F333}"/>
          </ac:spMkLst>
        </pc:spChg>
        <pc:spChg chg="add mo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5" creationId="{BEAE6FF5-DC1C-4EB4-9004-4D2421461BD7}"/>
          </ac:spMkLst>
        </pc:spChg>
        <pc:spChg chg="add del mod">
          <ac:chgData name="Melanie Denys" userId="S::mdenys@viewroyal.ca::9ba04b0e-f745-4b1c-8911-43b378a1871e" providerId="AD" clId="Web-{ECDDF7EE-10A0-556C-A670-EB23FC9E429B}" dt="2021-10-06T03:46:24.902" v="320"/>
          <ac:spMkLst>
            <pc:docMk/>
            <pc:sldMk cId="3325371624" sldId="262"/>
            <ac:spMk id="9" creationId="{09409531-14A3-4A24-959C-0D190571B481}"/>
          </ac:spMkLst>
        </pc:spChg>
        <pc:spChg chg="ad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10" creationId="{2928117C-9446-4E7F-AE62-95E0F6DB5B27}"/>
          </ac:spMkLst>
        </pc:spChg>
        <pc:spChg chg="ad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12" creationId="{84D30AFB-4D71-48B0-AA00-28EE92363A5F}"/>
          </ac:spMkLst>
        </pc:spChg>
        <pc:spChg chg="ad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14" creationId="{96A0B76F-8010-4C62-B4B6-C5FC438C059E}"/>
          </ac:spMkLst>
        </pc:spChg>
        <pc:spChg chg="ad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16" creationId="{9FC936C0-4624-438D-BDD0-6B296BD6409D}"/>
          </ac:spMkLst>
        </pc:spChg>
        <pc:spChg chg="add">
          <ac:chgData name="Melanie Denys" userId="S::mdenys@viewroyal.ca::9ba04b0e-f745-4b1c-8911-43b378a1871e" providerId="AD" clId="Web-{ECDDF7EE-10A0-556C-A670-EB23FC9E429B}" dt="2021-10-06T03:45:22.902" v="315"/>
          <ac:spMkLst>
            <pc:docMk/>
            <pc:sldMk cId="3325371624" sldId="262"/>
            <ac:spMk id="18" creationId="{F34F34AF-75E7-4149-A3CF-2E483C744F92}"/>
          </ac:spMkLst>
        </pc:spChg>
        <pc:grpChg chg="add">
          <ac:chgData name="Melanie Denys" userId="S::mdenys@viewroyal.ca::9ba04b0e-f745-4b1c-8911-43b378a1871e" providerId="AD" clId="Web-{ECDDF7EE-10A0-556C-A670-EB23FC9E429B}" dt="2021-10-06T03:45:22.902" v="315"/>
          <ac:grpSpMkLst>
            <pc:docMk/>
            <pc:sldMk cId="3325371624" sldId="262"/>
            <ac:grpSpMk id="20" creationId="{1654C7F9-AF92-42BD-A713-6B020F63B307}"/>
          </ac:grpSpMkLst>
        </pc:grpChg>
        <pc:picChg chg="add mod ord">
          <ac:chgData name="Melanie Denys" userId="S::mdenys@viewroyal.ca::9ba04b0e-f745-4b1c-8911-43b378a1871e" providerId="AD" clId="Web-{ECDDF7EE-10A0-556C-A670-EB23FC9E429B}" dt="2021-10-06T03:45:22.902" v="315"/>
          <ac:picMkLst>
            <pc:docMk/>
            <pc:sldMk cId="3325371624" sldId="262"/>
            <ac:picMk id="4" creationId="{CB7EF3A9-A06D-4163-8931-377A30E68079}"/>
          </ac:picMkLst>
        </pc:picChg>
        <pc:picChg chg="add del mod">
          <ac:chgData name="Melanie Denys" userId="S::mdenys@viewroyal.ca::9ba04b0e-f745-4b1c-8911-43b378a1871e" providerId="AD" clId="Web-{ECDDF7EE-10A0-556C-A670-EB23FC9E429B}" dt="2021-10-06T03:45:19.167" v="314"/>
          <ac:picMkLst>
            <pc:docMk/>
            <pc:sldMk cId="3325371624" sldId="262"/>
            <ac:picMk id="7" creationId="{54E8F1FE-5DCB-4632-A043-A850D09E3F82}"/>
          </ac:picMkLst>
        </pc:picChg>
        <pc:picChg chg="add del mod">
          <ac:chgData name="Melanie Denys" userId="S::mdenys@viewroyal.ca::9ba04b0e-f745-4b1c-8911-43b378a1871e" providerId="AD" clId="Web-{ECDDF7EE-10A0-556C-A670-EB23FC9E429B}" dt="2021-10-06T03:46:24.902" v="321"/>
          <ac:picMkLst>
            <pc:docMk/>
            <pc:sldMk cId="3325371624" sldId="262"/>
            <ac:picMk id="8" creationId="{3802827A-69AD-4F6B-9FB5-F66E21609E2E}"/>
          </ac:picMkLst>
        </pc:picChg>
      </pc:sldChg>
      <pc:sldChg chg="addSp delSp modSp new del mod setBg">
        <pc:chgData name="Melanie Denys" userId="S::mdenys@viewroyal.ca::9ba04b0e-f745-4b1c-8911-43b378a1871e" providerId="AD" clId="Web-{ECDDF7EE-10A0-556C-A670-EB23FC9E429B}" dt="2021-10-06T03:43:56.573" v="300"/>
        <pc:sldMkLst>
          <pc:docMk/>
          <pc:sldMk cId="3524050881" sldId="262"/>
        </pc:sldMkLst>
        <pc:spChg chg="mod or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2" creationId="{CA83C930-2D64-4A62-BF7C-C0D8B0D13F2E}"/>
          </ac:spMkLst>
        </pc:spChg>
        <pc:spChg chg="del">
          <ac:chgData name="Melanie Denys" userId="S::mdenys@viewroyal.ca::9ba04b0e-f745-4b1c-8911-43b378a1871e" providerId="AD" clId="Web-{ECDDF7EE-10A0-556C-A670-EB23FC9E429B}" dt="2021-10-06T03:41:15.525" v="280"/>
          <ac:spMkLst>
            <pc:docMk/>
            <pc:sldMk cId="3524050881" sldId="262"/>
            <ac:spMk id="3" creationId="{50126585-AFB0-4C2D-8AEE-58A9A853FFA5}"/>
          </ac:spMkLst>
        </pc:spChg>
        <pc:spChg chg="add mo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5" creationId="{900E2BF6-616E-4BF9-829F-EAAA121AD99C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8" creationId="{E9AA9F65-94B8-41A5-A7FF-23D2CFB116BB}"/>
          </ac:spMkLst>
        </pc:spChg>
        <pc:spChg chg="add del mod">
          <ac:chgData name="Melanie Denys" userId="S::mdenys@viewroyal.ca::9ba04b0e-f745-4b1c-8911-43b378a1871e" providerId="AD" clId="Web-{ECDDF7EE-10A0-556C-A670-EB23FC9E429B}" dt="2021-10-06T03:43:19.714" v="298"/>
          <ac:spMkLst>
            <pc:docMk/>
            <pc:sldMk cId="3524050881" sldId="262"/>
            <ac:spMk id="9" creationId="{7B1E727A-1EBB-4076-8DAF-C12F5D14018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10" creationId="{7E8B0F8E-3F6C-4541-B9C1-774D80A08834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12" creationId="{7A45F5BC-32D1-41CD-B270-C46F18CA1ACC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14" creationId="{CE57EE13-72B0-4FFA-ACE1-EBDE89340E4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16" creationId="{5EC7AA7E-81E8-4755-AC3D-2CE40312D0C6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18" creationId="{33B956FD-3E35-4658-9C8B-3A48FD2DB42C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20" creationId="{A1BC678D-D15E-4FC5-8CBF-5308E841AF57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22" creationId="{ED188C2F-B457-4F86-B4B4-79703666D718}"/>
          </ac:spMkLst>
        </pc:spChg>
        <pc:spChg chg="ad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27" creationId="{2928117C-9446-4E7F-AE62-95E0F6DB5B27}"/>
          </ac:spMkLst>
        </pc:spChg>
        <pc:spChg chg="ad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29" creationId="{84D30AFB-4D71-48B0-AA00-28EE92363A5F}"/>
          </ac:spMkLst>
        </pc:spChg>
        <pc:spChg chg="ad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31" creationId="{96A0B76F-8010-4C62-B4B6-C5FC438C059E}"/>
          </ac:spMkLst>
        </pc:spChg>
        <pc:spChg chg="ad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33" creationId="{9FC936C0-4624-438D-BDD0-6B296BD6409D}"/>
          </ac:spMkLst>
        </pc:spChg>
        <pc:spChg chg="add">
          <ac:chgData name="Melanie Denys" userId="S::mdenys@viewroyal.ca::9ba04b0e-f745-4b1c-8911-43b378a1871e" providerId="AD" clId="Web-{ECDDF7EE-10A0-556C-A670-EB23FC9E429B}" dt="2021-10-06T03:42:07.088" v="293"/>
          <ac:spMkLst>
            <pc:docMk/>
            <pc:sldMk cId="3524050881" sldId="262"/>
            <ac:spMk id="35" creationId="{F34F34AF-75E7-4149-A3CF-2E483C744F92}"/>
          </ac:spMkLst>
        </pc:spChg>
        <pc:grpChg chg="add">
          <ac:chgData name="Melanie Denys" userId="S::mdenys@viewroyal.ca::9ba04b0e-f745-4b1c-8911-43b378a1871e" providerId="AD" clId="Web-{ECDDF7EE-10A0-556C-A670-EB23FC9E429B}" dt="2021-10-06T03:42:07.088" v="293"/>
          <ac:grpSpMkLst>
            <pc:docMk/>
            <pc:sldMk cId="3524050881" sldId="262"/>
            <ac:grpSpMk id="37" creationId="{1654C7F9-AF92-42BD-A713-6B020F63B307}"/>
          </ac:grpSpMkLst>
        </pc:grpChg>
        <pc:picChg chg="add mod">
          <ac:chgData name="Melanie Denys" userId="S::mdenys@viewroyal.ca::9ba04b0e-f745-4b1c-8911-43b378a1871e" providerId="AD" clId="Web-{ECDDF7EE-10A0-556C-A670-EB23FC9E429B}" dt="2021-10-06T03:42:07.088" v="293"/>
          <ac:picMkLst>
            <pc:docMk/>
            <pc:sldMk cId="3524050881" sldId="262"/>
            <ac:picMk id="4" creationId="{E0833C73-ABF5-45FB-8BD1-5CD03A8E68F5}"/>
          </ac:picMkLst>
        </pc:picChg>
        <pc:picChg chg="add del mod">
          <ac:chgData name="Melanie Denys" userId="S::mdenys@viewroyal.ca::9ba04b0e-f745-4b1c-8911-43b378a1871e" providerId="AD" clId="Web-{ECDDF7EE-10A0-556C-A670-EB23FC9E429B}" dt="2021-10-06T03:43:19.729" v="299"/>
          <ac:picMkLst>
            <pc:docMk/>
            <pc:sldMk cId="3524050881" sldId="262"/>
            <ac:picMk id="7" creationId="{043D1D35-CD2C-499B-96D1-F84FC277018F}"/>
          </ac:picMkLst>
        </pc:picChg>
      </pc:sldChg>
      <pc:sldChg chg="addSp delSp modSp new mod setBg">
        <pc:chgData name="Melanie Denys" userId="S::mdenys@viewroyal.ca::9ba04b0e-f745-4b1c-8911-43b378a1871e" providerId="AD" clId="Web-{ECDDF7EE-10A0-556C-A670-EB23FC9E429B}" dt="2021-10-06T04:54:08.675" v="1662" actId="20577"/>
        <pc:sldMkLst>
          <pc:docMk/>
          <pc:sldMk cId="922119674" sldId="263"/>
        </pc:sldMkLst>
        <pc:spChg chg="mod">
          <ac:chgData name="Melanie Denys" userId="S::mdenys@viewroyal.ca::9ba04b0e-f745-4b1c-8911-43b378a1871e" providerId="AD" clId="Web-{ECDDF7EE-10A0-556C-A670-EB23FC9E429B}" dt="2021-10-06T04:01:28.548" v="619" actId="20577"/>
          <ac:spMkLst>
            <pc:docMk/>
            <pc:sldMk cId="922119674" sldId="263"/>
            <ac:spMk id="2" creationId="{1E5BADEC-5E77-4D9D-ACBD-7726182964D5}"/>
          </ac:spMkLst>
        </pc:spChg>
        <pc:spChg chg="del mo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3" creationId="{8F7CBB0F-54AB-4F43-9D65-193740E4954D}"/>
          </ac:spMkLst>
        </pc:spChg>
        <pc:spChg chg="add mod">
          <ac:chgData name="Melanie Denys" userId="S::mdenys@viewroyal.ca::9ba04b0e-f745-4b1c-8911-43b378a1871e" providerId="AD" clId="Web-{ECDDF7EE-10A0-556C-A670-EB23FC9E429B}" dt="2021-10-06T04:54:08.675" v="1662" actId="20577"/>
          <ac:spMkLst>
            <pc:docMk/>
            <pc:sldMk cId="922119674" sldId="263"/>
            <ac:spMk id="4" creationId="{12C04111-328F-4065-AC38-1B9CABF9F5C5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5" creationId="{E9AA9F65-94B8-41A5-A7FF-23D2CFB116BB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6" creationId="{7E8B0F8E-3F6C-4541-B9C1-774D80A08834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7" creationId="{7A45F5BC-32D1-41CD-B270-C46F18CA1ACC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7:07.793" v="324"/>
          <ac:spMkLst>
            <pc:docMk/>
            <pc:sldMk cId="922119674" sldId="263"/>
            <ac:spMk id="8" creationId="{E2B7D02C-F642-492B-8E97-FDE1C0FDA332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7:07.793" v="324"/>
          <ac:spMkLst>
            <pc:docMk/>
            <pc:sldMk cId="922119674" sldId="263"/>
            <ac:spMk id="10" creationId="{A2D0BA34-24BC-4C63-945A-90AA854E19E8}"/>
          </ac:spMkLst>
        </pc:spChg>
        <pc:spChg chg="add del">
          <ac:chgData name="Melanie Denys" userId="S::mdenys@viewroyal.ca::9ba04b0e-f745-4b1c-8911-43b378a1871e" providerId="AD" clId="Web-{ECDDF7EE-10A0-556C-A670-EB23FC9E429B}" dt="2021-10-06T03:47:07.793" v="324"/>
          <ac:spMkLst>
            <pc:docMk/>
            <pc:sldMk cId="922119674" sldId="263"/>
            <ac:spMk id="12" creationId="{0647415D-11C2-4BA0-A3EE-E0DA219B3A08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14" creationId="{CE57EE13-72B0-4FFA-ACE1-EBDE89340E47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16" creationId="{34BFB7C5-23B6-4047-BF5E-F9EEBB437CD0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18" creationId="{D37DA931-62D6-4B32-9103-84C0960AEA6D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20" creationId="{4695E140-9B6E-43E9-B17E-CDFE3FCA8AFB}"/>
          </ac:spMkLst>
        </pc:spChg>
        <pc:spChg chg="add">
          <ac:chgData name="Melanie Denys" userId="S::mdenys@viewroyal.ca::9ba04b0e-f745-4b1c-8911-43b378a1871e" providerId="AD" clId="Web-{ECDDF7EE-10A0-556C-A670-EB23FC9E429B}" dt="2021-10-06T03:47:07.809" v="325"/>
          <ac:spMkLst>
            <pc:docMk/>
            <pc:sldMk cId="922119674" sldId="263"/>
            <ac:spMk id="22" creationId="{FBC3CD9F-A361-4496-A6E0-24338B2A6901}"/>
          </ac:spMkLst>
        </pc:spChg>
      </pc:sldChg>
      <pc:sldChg chg="addSp modSp new mod setBg">
        <pc:chgData name="Melanie Denys" userId="S::mdenys@viewroyal.ca::9ba04b0e-f745-4b1c-8911-43b378a1871e" providerId="AD" clId="Web-{ECDDF7EE-10A0-556C-A670-EB23FC9E429B}" dt="2021-10-06T15:09:46.517" v="1917" actId="20577"/>
        <pc:sldMkLst>
          <pc:docMk/>
          <pc:sldMk cId="1521516768" sldId="264"/>
        </pc:sldMkLst>
        <pc:spChg chg="mod">
          <ac:chgData name="Melanie Denys" userId="S::mdenys@viewroyal.ca::9ba04b0e-f745-4b1c-8911-43b378a1871e" providerId="AD" clId="Web-{ECDDF7EE-10A0-556C-A670-EB23FC9E429B}" dt="2021-10-06T04:46:58.020" v="1582" actId="1076"/>
          <ac:spMkLst>
            <pc:docMk/>
            <pc:sldMk cId="1521516768" sldId="264"/>
            <ac:spMk id="2" creationId="{181122D9-826B-4426-A76C-BCCD225BAF41}"/>
          </ac:spMkLst>
        </pc:spChg>
        <pc:spChg chg="mod">
          <ac:chgData name="Melanie Denys" userId="S::mdenys@viewroyal.ca::9ba04b0e-f745-4b1c-8911-43b378a1871e" providerId="AD" clId="Web-{ECDDF7EE-10A0-556C-A670-EB23FC9E429B}" dt="2021-10-06T15:09:46.517" v="1917" actId="20577"/>
          <ac:spMkLst>
            <pc:docMk/>
            <pc:sldMk cId="1521516768" sldId="264"/>
            <ac:spMk id="3" creationId="{12D652BD-05E4-421B-8015-B2A34A08CE94}"/>
          </ac:spMkLst>
        </pc:spChg>
        <pc:spChg chg="add mod">
          <ac:chgData name="Melanie Denys" userId="S::mdenys@viewroyal.ca::9ba04b0e-f745-4b1c-8911-43b378a1871e" providerId="AD" clId="Web-{ECDDF7EE-10A0-556C-A670-EB23FC9E429B}" dt="2021-10-06T04:47:08.239" v="1583" actId="1076"/>
          <ac:spMkLst>
            <pc:docMk/>
            <pc:sldMk cId="1521516768" sldId="264"/>
            <ac:spMk id="4" creationId="{BDEADCFC-74C2-4F03-9AEF-AE8D3C668D65}"/>
          </ac:spMkLst>
        </pc:spChg>
        <pc:spChg chg="add">
          <ac:chgData name="Melanie Denys" userId="S::mdenys@viewroyal.ca::9ba04b0e-f745-4b1c-8911-43b378a1871e" providerId="AD" clId="Web-{ECDDF7EE-10A0-556C-A670-EB23FC9E429B}" dt="2021-10-06T04:02:44.783" v="643"/>
          <ac:spMkLst>
            <pc:docMk/>
            <pc:sldMk cId="1521516768" sldId="264"/>
            <ac:spMk id="8" creationId="{E2B7D02C-F642-492B-8E97-FDE1C0FDA332}"/>
          </ac:spMkLst>
        </pc:spChg>
        <pc:spChg chg="add">
          <ac:chgData name="Melanie Denys" userId="S::mdenys@viewroyal.ca::9ba04b0e-f745-4b1c-8911-43b378a1871e" providerId="AD" clId="Web-{ECDDF7EE-10A0-556C-A670-EB23FC9E429B}" dt="2021-10-06T04:02:44.783" v="643"/>
          <ac:spMkLst>
            <pc:docMk/>
            <pc:sldMk cId="1521516768" sldId="264"/>
            <ac:spMk id="10" creationId="{A2D0BA34-24BC-4C63-945A-90AA854E19E8}"/>
          </ac:spMkLst>
        </pc:spChg>
        <pc:spChg chg="add">
          <ac:chgData name="Melanie Denys" userId="S::mdenys@viewroyal.ca::9ba04b0e-f745-4b1c-8911-43b378a1871e" providerId="AD" clId="Web-{ECDDF7EE-10A0-556C-A670-EB23FC9E429B}" dt="2021-10-06T04:02:44.783" v="643"/>
          <ac:spMkLst>
            <pc:docMk/>
            <pc:sldMk cId="1521516768" sldId="264"/>
            <ac:spMk id="12" creationId="{0647415D-11C2-4BA0-A3EE-E0DA219B3A08}"/>
          </ac:spMkLst>
        </pc:spChg>
      </pc:sldChg>
      <pc:sldChg chg="addSp modSp new mod setBg">
        <pc:chgData name="Melanie Denys" userId="S::mdenys@viewroyal.ca::9ba04b0e-f745-4b1c-8911-43b378a1871e" providerId="AD" clId="Web-{ECDDF7EE-10A0-556C-A670-EB23FC9E429B}" dt="2021-10-06T04:44:54.847" v="1519" actId="20577"/>
        <pc:sldMkLst>
          <pc:docMk/>
          <pc:sldMk cId="1783130398" sldId="265"/>
        </pc:sldMkLst>
        <pc:spChg chg="mod">
          <ac:chgData name="Melanie Denys" userId="S::mdenys@viewroyal.ca::9ba04b0e-f745-4b1c-8911-43b378a1871e" providerId="AD" clId="Web-{ECDDF7EE-10A0-556C-A670-EB23FC9E429B}" dt="2021-10-06T04:41:41.003" v="1502" actId="1076"/>
          <ac:spMkLst>
            <pc:docMk/>
            <pc:sldMk cId="1783130398" sldId="265"/>
            <ac:spMk id="2" creationId="{E2D71831-563F-4636-A3CE-C4C9ED7AF0E3}"/>
          </ac:spMkLst>
        </pc:spChg>
        <pc:spChg chg="mod">
          <ac:chgData name="Melanie Denys" userId="S::mdenys@viewroyal.ca::9ba04b0e-f745-4b1c-8911-43b378a1871e" providerId="AD" clId="Web-{ECDDF7EE-10A0-556C-A670-EB23FC9E429B}" dt="2021-10-06T04:44:54.847" v="1519" actId="20577"/>
          <ac:spMkLst>
            <pc:docMk/>
            <pc:sldMk cId="1783130398" sldId="265"/>
            <ac:spMk id="3" creationId="{C5590867-08D3-4A57-A7D3-7FACD19CF52C}"/>
          </ac:spMkLst>
        </pc:spChg>
        <pc:spChg chg="add mod">
          <ac:chgData name="Melanie Denys" userId="S::mdenys@viewroyal.ca::9ba04b0e-f745-4b1c-8911-43b378a1871e" providerId="AD" clId="Web-{ECDDF7EE-10A0-556C-A670-EB23FC9E429B}" dt="2021-10-06T04:39:59.143" v="1483" actId="1076"/>
          <ac:spMkLst>
            <pc:docMk/>
            <pc:sldMk cId="1783130398" sldId="265"/>
            <ac:spMk id="4" creationId="{0BB81164-5E92-498A-85BF-BF73B053D4F0}"/>
          </ac:spMkLst>
        </pc:spChg>
        <pc:spChg chg="add">
          <ac:chgData name="Melanie Denys" userId="S::mdenys@viewroyal.ca::9ba04b0e-f745-4b1c-8911-43b378a1871e" providerId="AD" clId="Web-{ECDDF7EE-10A0-556C-A670-EB23FC9E429B}" dt="2021-10-06T04:09:10.004" v="812"/>
          <ac:spMkLst>
            <pc:docMk/>
            <pc:sldMk cId="1783130398" sldId="265"/>
            <ac:spMk id="8" creationId="{E2B7D02C-F642-492B-8E97-FDE1C0FDA332}"/>
          </ac:spMkLst>
        </pc:spChg>
        <pc:spChg chg="add">
          <ac:chgData name="Melanie Denys" userId="S::mdenys@viewroyal.ca::9ba04b0e-f745-4b1c-8911-43b378a1871e" providerId="AD" clId="Web-{ECDDF7EE-10A0-556C-A670-EB23FC9E429B}" dt="2021-10-06T04:09:10.004" v="812"/>
          <ac:spMkLst>
            <pc:docMk/>
            <pc:sldMk cId="1783130398" sldId="265"/>
            <ac:spMk id="10" creationId="{A2D0BA34-24BC-4C63-945A-90AA854E19E8}"/>
          </ac:spMkLst>
        </pc:spChg>
        <pc:spChg chg="add">
          <ac:chgData name="Melanie Denys" userId="S::mdenys@viewroyal.ca::9ba04b0e-f745-4b1c-8911-43b378a1871e" providerId="AD" clId="Web-{ECDDF7EE-10A0-556C-A670-EB23FC9E429B}" dt="2021-10-06T04:09:10.004" v="812"/>
          <ac:spMkLst>
            <pc:docMk/>
            <pc:sldMk cId="1783130398" sldId="265"/>
            <ac:spMk id="12" creationId="{0647415D-11C2-4BA0-A3EE-E0DA219B3A08}"/>
          </ac:spMkLst>
        </pc:spChg>
      </pc:sldChg>
      <pc:sldChg chg="addSp delSp modSp new mod setBg setClrOvrMap">
        <pc:chgData name="Melanie Denys" userId="S::mdenys@viewroyal.ca::9ba04b0e-f745-4b1c-8911-43b378a1871e" providerId="AD" clId="Web-{ECDDF7EE-10A0-556C-A670-EB23FC9E429B}" dt="2021-10-06T04:43:12.097" v="1504"/>
        <pc:sldMkLst>
          <pc:docMk/>
          <pc:sldMk cId="2848658999" sldId="266"/>
        </pc:sldMkLst>
        <pc:spChg chg="mod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" creationId="{1EFCFC18-AFE5-468A-8C18-5DFC223328BC}"/>
          </ac:spMkLst>
        </pc:spChg>
        <pc:spChg chg="del mod">
          <ac:chgData name="Melanie Denys" userId="S::mdenys@viewroyal.ca::9ba04b0e-f745-4b1c-8911-43b378a1871e" providerId="AD" clId="Web-{ECDDF7EE-10A0-556C-A670-EB23FC9E429B}" dt="2021-10-06T04:20:35.571" v="1148"/>
          <ac:spMkLst>
            <pc:docMk/>
            <pc:sldMk cId="2848658999" sldId="266"/>
            <ac:spMk id="3" creationId="{E68297B5-A5CA-4985-93D1-1077A410ED50}"/>
          </ac:spMkLst>
        </pc:spChg>
        <pc:spChg chg="add del mod">
          <ac:chgData name="Melanie Denys" userId="S::mdenys@viewroyal.ca::9ba04b0e-f745-4b1c-8911-43b378a1871e" providerId="AD" clId="Web-{ECDDF7EE-10A0-556C-A670-EB23FC9E429B}" dt="2021-10-06T04:43:12.097" v="1504"/>
          <ac:spMkLst>
            <pc:docMk/>
            <pc:sldMk cId="2848658999" sldId="266"/>
            <ac:spMk id="4" creationId="{8EA19408-C810-46A0-9868-8F3E48F0CA95}"/>
          </ac:spMkLst>
        </pc:spChg>
        <pc:spChg chg="add del">
          <ac:chgData name="Melanie Denys" userId="S::mdenys@viewroyal.ca::9ba04b0e-f745-4b1c-8911-43b378a1871e" providerId="AD" clId="Web-{ECDDF7EE-10A0-556C-A670-EB23FC9E429B}" dt="2021-10-06T04:20:35.571" v="1148"/>
          <ac:spMkLst>
            <pc:docMk/>
            <pc:sldMk cId="2848658999" sldId="266"/>
            <ac:spMk id="8" creationId="{E2B7D02C-F642-492B-8E97-FDE1C0FDA332}"/>
          </ac:spMkLst>
        </pc:spChg>
        <pc:spChg chg="add del">
          <ac:chgData name="Melanie Denys" userId="S::mdenys@viewroyal.ca::9ba04b0e-f745-4b1c-8911-43b378a1871e" providerId="AD" clId="Web-{ECDDF7EE-10A0-556C-A670-EB23FC9E429B}" dt="2021-10-06T04:20:35.571" v="1148"/>
          <ac:spMkLst>
            <pc:docMk/>
            <pc:sldMk cId="2848658999" sldId="266"/>
            <ac:spMk id="10" creationId="{A2D0BA34-24BC-4C63-945A-90AA854E19E8}"/>
          </ac:spMkLst>
        </pc:spChg>
        <pc:spChg chg="add del">
          <ac:chgData name="Melanie Denys" userId="S::mdenys@viewroyal.ca::9ba04b0e-f745-4b1c-8911-43b378a1871e" providerId="AD" clId="Web-{ECDDF7EE-10A0-556C-A670-EB23FC9E429B}" dt="2021-10-06T04:20:35.571" v="1148"/>
          <ac:spMkLst>
            <pc:docMk/>
            <pc:sldMk cId="2848658999" sldId="266"/>
            <ac:spMk id="12" creationId="{0647415D-11C2-4BA0-A3EE-E0DA219B3A08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19" creationId="{DB691D59-8F51-4DD8-AD41-D568D29B08F8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1" creationId="{204AEF18-0627-48F3-9B3D-F7E8F050B1D4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3" creationId="{CEAEE08A-C572-438F-9753-B0D527A515A7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5" creationId="{DB93146F-62ED-4C59-844C-0935D0FB5031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7" creationId="{F7207B7B-5C57-458C-BE38-95D2CD7655BB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29" creationId="{9822E561-F97C-4CBB-A9A6-A6BF6317BC84}"/>
          </ac:spMkLst>
        </pc:spChg>
        <pc:spChg chg="add del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31" creationId="{B01B0E58-A5C8-4CDA-A2E0-35DF94E59857}"/>
          </ac:spMkLst>
        </pc:spChg>
        <pc:spChg chg="add">
          <ac:chgData name="Melanie Denys" userId="S::mdenys@viewroyal.ca::9ba04b0e-f745-4b1c-8911-43b378a1871e" providerId="AD" clId="Web-{ECDDF7EE-10A0-556C-A670-EB23FC9E429B}" dt="2021-10-06T04:42:41.831" v="1503"/>
          <ac:spMkLst>
            <pc:docMk/>
            <pc:sldMk cId="2848658999" sldId="266"/>
            <ac:spMk id="36" creationId="{9E661D03-4DD4-45E7-A047-ED722E826D59}"/>
          </ac:spMkLst>
        </pc:spChg>
        <pc:graphicFrameChg chg="add">
          <ac:chgData name="Melanie Denys" userId="S::mdenys@viewroyal.ca::9ba04b0e-f745-4b1c-8911-43b378a1871e" providerId="AD" clId="Web-{ECDDF7EE-10A0-556C-A670-EB23FC9E429B}" dt="2021-10-06T04:43:12.097" v="1504"/>
          <ac:graphicFrameMkLst>
            <pc:docMk/>
            <pc:sldMk cId="2848658999" sldId="266"/>
            <ac:graphicFrameMk id="38" creationId="{438ECC29-5D19-4519-BA08-ABA9E94DF8B8}"/>
          </ac:graphicFrameMkLst>
        </pc:graphicFrameChg>
        <pc:picChg chg="add mod">
          <ac:chgData name="Melanie Denys" userId="S::mdenys@viewroyal.ca::9ba04b0e-f745-4b1c-8911-43b378a1871e" providerId="AD" clId="Web-{ECDDF7EE-10A0-556C-A670-EB23FC9E429B}" dt="2021-10-06T04:42:41.831" v="1503"/>
          <ac:picMkLst>
            <pc:docMk/>
            <pc:sldMk cId="2848658999" sldId="266"/>
            <ac:picMk id="16" creationId="{AA56049D-F6C3-4E7C-BD7B-28264963EDD0}"/>
          </ac:picMkLst>
        </pc:picChg>
      </pc:sldChg>
      <pc:sldChg chg="modSp new">
        <pc:chgData name="Melanie Denys" userId="S::mdenys@viewroyal.ca::9ba04b0e-f745-4b1c-8911-43b378a1871e" providerId="AD" clId="Web-{ECDDF7EE-10A0-556C-A670-EB23FC9E429B}" dt="2021-10-06T15:17:11.240" v="2029" actId="14100"/>
        <pc:sldMkLst>
          <pc:docMk/>
          <pc:sldMk cId="1610660065" sldId="267"/>
        </pc:sldMkLst>
        <pc:spChg chg="mod">
          <ac:chgData name="Melanie Denys" userId="S::mdenys@viewroyal.ca::9ba04b0e-f745-4b1c-8911-43b378a1871e" providerId="AD" clId="Web-{ECDDF7EE-10A0-556C-A670-EB23FC9E429B}" dt="2021-10-06T04:29:24.105" v="1358" actId="20577"/>
          <ac:spMkLst>
            <pc:docMk/>
            <pc:sldMk cId="1610660065" sldId="267"/>
            <ac:spMk id="2" creationId="{198BAE82-C4A0-4D2E-9C1A-70782AEC8647}"/>
          </ac:spMkLst>
        </pc:spChg>
        <pc:spChg chg="mod">
          <ac:chgData name="Melanie Denys" userId="S::mdenys@viewroyal.ca::9ba04b0e-f745-4b1c-8911-43b378a1871e" providerId="AD" clId="Web-{ECDDF7EE-10A0-556C-A670-EB23FC9E429B}" dt="2021-10-06T15:17:11.240" v="2029" actId="14100"/>
          <ac:spMkLst>
            <pc:docMk/>
            <pc:sldMk cId="1610660065" sldId="267"/>
            <ac:spMk id="3" creationId="{39FF6B0F-0F8A-45A2-9910-5F3CE35E2647}"/>
          </ac:spMkLst>
        </pc:spChg>
      </pc:sldChg>
      <pc:sldChg chg="modSp new">
        <pc:chgData name="Melanie Denys" userId="S::mdenys@viewroyal.ca::9ba04b0e-f745-4b1c-8911-43b378a1871e" providerId="AD" clId="Web-{ECDDF7EE-10A0-556C-A670-EB23FC9E429B}" dt="2021-10-06T15:08:01.392" v="1838" actId="20577"/>
        <pc:sldMkLst>
          <pc:docMk/>
          <pc:sldMk cId="92270910" sldId="268"/>
        </pc:sldMkLst>
        <pc:spChg chg="mod">
          <ac:chgData name="Melanie Denys" userId="S::mdenys@viewroyal.ca::9ba04b0e-f745-4b1c-8911-43b378a1871e" providerId="AD" clId="Web-{ECDDF7EE-10A0-556C-A670-EB23FC9E429B}" dt="2021-10-06T15:03:58.296" v="1709" actId="20577"/>
          <ac:spMkLst>
            <pc:docMk/>
            <pc:sldMk cId="92270910" sldId="268"/>
            <ac:spMk id="2" creationId="{CCC3B431-E2C0-43E4-81B0-BB8F4CFF2997}"/>
          </ac:spMkLst>
        </pc:spChg>
        <pc:spChg chg="mod">
          <ac:chgData name="Melanie Denys" userId="S::mdenys@viewroyal.ca::9ba04b0e-f745-4b1c-8911-43b378a1871e" providerId="AD" clId="Web-{ECDDF7EE-10A0-556C-A670-EB23FC9E429B}" dt="2021-10-06T15:08:01.392" v="1838" actId="20577"/>
          <ac:spMkLst>
            <pc:docMk/>
            <pc:sldMk cId="92270910" sldId="268"/>
            <ac:spMk id="3" creationId="{3276B1EE-6626-49B2-B01E-40B1CC88E774}"/>
          </ac:spMkLst>
        </pc:spChg>
      </pc:sldChg>
    </pc:docChg>
  </pc:docChgLst>
  <pc:docChgLst>
    <pc:chgData name="Melanie Denys" userId="S::mdenys@viewroyal.ca::9ba04b0e-f745-4b1c-8911-43b378a1871e" providerId="AD" clId="Web-{4F41B45E-8A46-5A09-0BAD-CEFE30A5B24C}"/>
    <pc:docChg chg="addSld modSld addMainMaster delMainMaster">
      <pc:chgData name="Melanie Denys" userId="S::mdenys@viewroyal.ca::9ba04b0e-f745-4b1c-8911-43b378a1871e" providerId="AD" clId="Web-{4F41B45E-8A46-5A09-0BAD-CEFE30A5B24C}" dt="2021-10-06T03:20:05.002" v="78"/>
      <pc:docMkLst>
        <pc:docMk/>
      </pc:docMkLst>
      <pc:sldChg chg="delSp modSp mod modClrScheme delDesignElem chgLayout">
        <pc:chgData name="Melanie Denys" userId="S::mdenys@viewroyal.ca::9ba04b0e-f745-4b1c-8911-43b378a1871e" providerId="AD" clId="Web-{4F41B45E-8A46-5A09-0BAD-CEFE30A5B24C}" dt="2021-10-06T03:17:47.157" v="74"/>
        <pc:sldMkLst>
          <pc:docMk/>
          <pc:sldMk cId="401567019" sldId="256"/>
        </pc:sldMkLst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401567019" sldId="256"/>
            <ac:spMk id="2" creationId="{00000000-0000-0000-0000-000000000000}"/>
          </ac:spMkLst>
        </pc:spChg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401567019" sldId="256"/>
            <ac:spMk id="3" creationId="{00000000-0000-0000-0000-000000000000}"/>
          </ac:spMkLst>
        </pc:spChg>
        <pc:spChg chg="del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401567019" sldId="256"/>
            <ac:spMk id="7" creationId="{4B526CBF-0AA4-49A9-B305-EE0AF3AF6D3C}"/>
          </ac:spMkLst>
        </pc:spChg>
        <pc:grpChg chg="del">
          <ac:chgData name="Melanie Denys" userId="S::mdenys@viewroyal.ca::9ba04b0e-f745-4b1c-8911-43b378a1871e" providerId="AD" clId="Web-{4F41B45E-8A46-5A09-0BAD-CEFE30A5B24C}" dt="2021-10-06T03:17:47.157" v="74"/>
          <ac:grpSpMkLst>
            <pc:docMk/>
            <pc:sldMk cId="401567019" sldId="256"/>
            <ac:grpSpMk id="8" creationId="{CC8B5139-02E6-4DEA-9CCE-962CAF0AFBA0}"/>
          </ac:grpSpMkLst>
        </pc:grpChg>
      </pc:sldChg>
      <pc:sldChg chg="modSp mod modClrScheme chgLayout">
        <pc:chgData name="Melanie Denys" userId="S::mdenys@viewroyal.ca::9ba04b0e-f745-4b1c-8911-43b378a1871e" providerId="AD" clId="Web-{4F41B45E-8A46-5A09-0BAD-CEFE30A5B24C}" dt="2021-10-06T03:17:47.157" v="74"/>
        <pc:sldMkLst>
          <pc:docMk/>
          <pc:sldMk cId="2009925574" sldId="257"/>
        </pc:sldMkLst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2009925574" sldId="257"/>
            <ac:spMk id="2" creationId="{647D038E-B231-44BB-9F61-4F04D7209D78}"/>
          </ac:spMkLst>
        </pc:spChg>
        <pc:graphicFrameChg chg="mod ord">
          <ac:chgData name="Melanie Denys" userId="S::mdenys@viewroyal.ca::9ba04b0e-f745-4b1c-8911-43b378a1871e" providerId="AD" clId="Web-{4F41B45E-8A46-5A09-0BAD-CEFE30A5B24C}" dt="2021-10-06T03:17:47.157" v="74"/>
          <ac:graphicFrameMkLst>
            <pc:docMk/>
            <pc:sldMk cId="2009925574" sldId="257"/>
            <ac:graphicFrameMk id="5" creationId="{D0909309-45F4-4A85-A439-9A011763060F}"/>
          </ac:graphicFrameMkLst>
        </pc:graphicFrameChg>
      </pc:sldChg>
      <pc:sldChg chg="addSp modSp new mod setBg modClrScheme chgLayout">
        <pc:chgData name="Melanie Denys" userId="S::mdenys@viewroyal.ca::9ba04b0e-f745-4b1c-8911-43b378a1871e" providerId="AD" clId="Web-{4F41B45E-8A46-5A09-0BAD-CEFE30A5B24C}" dt="2021-10-06T03:20:05.002" v="78"/>
        <pc:sldMkLst>
          <pc:docMk/>
          <pc:sldMk cId="3675502654" sldId="258"/>
        </pc:sldMkLst>
        <pc:spChg chg="mod or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2" creationId="{8E54D372-524C-47B6-8AEA-4A44896FF541}"/>
          </ac:spMkLst>
        </pc:spChg>
        <pc:spChg chg="mod or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3" creationId="{26D8A3FF-6F42-4D0D-8EBC-413F03427E96}"/>
          </ac:spMkLst>
        </pc:spChg>
        <pc:spChg chg="ad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8" creationId="{F92989FB-1024-49B7-BDF1-B3CE27D48623}"/>
          </ac:spMkLst>
        </pc:spChg>
        <pc:spChg chg="ad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10" creationId="{DFEE959E-BF10-4204-9556-D1707088D445}"/>
          </ac:spMkLst>
        </pc:spChg>
        <pc:spChg chg="ad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12" creationId="{DDD17B6A-CB37-4005-9681-A20AFCDC7822}"/>
          </ac:spMkLst>
        </pc:spChg>
        <pc:spChg chg="ad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14" creationId="{3B7BBDE9-DAED-40B0-A640-503C918D1CE3}"/>
          </ac:spMkLst>
        </pc:spChg>
        <pc:spChg chg="add">
          <ac:chgData name="Melanie Denys" userId="S::mdenys@viewroyal.ca::9ba04b0e-f745-4b1c-8911-43b378a1871e" providerId="AD" clId="Web-{4F41B45E-8A46-5A09-0BAD-CEFE30A5B24C}" dt="2021-10-06T03:18:06.251" v="75"/>
          <ac:spMkLst>
            <pc:docMk/>
            <pc:sldMk cId="3675502654" sldId="258"/>
            <ac:spMk id="16" creationId="{7BC7EA7B-802E-41F4-8926-C4475287AA31}"/>
          </ac:spMkLst>
        </pc:spChg>
        <pc:graphicFrameChg chg="add">
          <ac:chgData name="Melanie Denys" userId="S::mdenys@viewroyal.ca::9ba04b0e-f745-4b1c-8911-43b378a1871e" providerId="AD" clId="Web-{4F41B45E-8A46-5A09-0BAD-CEFE30A5B24C}" dt="2021-10-06T03:20:05.002" v="78"/>
          <ac:graphicFrameMkLst>
            <pc:docMk/>
            <pc:sldMk cId="3675502654" sldId="258"/>
            <ac:graphicFrameMk id="4" creationId="{1C438F1A-2E57-4C5B-9694-1F3E11630F95}"/>
          </ac:graphicFrameMkLst>
        </pc:graphicFrameChg>
      </pc:sldChg>
      <pc:sldChg chg="modSp new mod modClrScheme chgLayout">
        <pc:chgData name="Melanie Denys" userId="S::mdenys@viewroyal.ca::9ba04b0e-f745-4b1c-8911-43b378a1871e" providerId="AD" clId="Web-{4F41B45E-8A46-5A09-0BAD-CEFE30A5B24C}" dt="2021-10-06T03:17:47.157" v="74"/>
        <pc:sldMkLst>
          <pc:docMk/>
          <pc:sldMk cId="732893342" sldId="259"/>
        </pc:sldMkLst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732893342" sldId="259"/>
            <ac:spMk id="2" creationId="{0A0363E1-27FD-44D4-9A46-B2D87529B098}"/>
          </ac:spMkLst>
        </pc:spChg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732893342" sldId="259"/>
            <ac:spMk id="3" creationId="{E3FFBD81-0D0D-46F5-86AF-2B92AF7FCC02}"/>
          </ac:spMkLst>
        </pc:spChg>
      </pc:sldChg>
      <pc:sldChg chg="modSp new mod modClrScheme chgLayout">
        <pc:chgData name="Melanie Denys" userId="S::mdenys@viewroyal.ca::9ba04b0e-f745-4b1c-8911-43b378a1871e" providerId="AD" clId="Web-{4F41B45E-8A46-5A09-0BAD-CEFE30A5B24C}" dt="2021-10-06T03:17:47.157" v="74"/>
        <pc:sldMkLst>
          <pc:docMk/>
          <pc:sldMk cId="770562831" sldId="260"/>
        </pc:sldMkLst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770562831" sldId="260"/>
            <ac:spMk id="2" creationId="{625E1602-5BB8-44AA-80C2-3B56D2D0C58B}"/>
          </ac:spMkLst>
        </pc:spChg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770562831" sldId="260"/>
            <ac:spMk id="3" creationId="{6EA8C33B-53EB-4591-A853-F637367234FF}"/>
          </ac:spMkLst>
        </pc:spChg>
      </pc:sldChg>
      <pc:sldChg chg="modSp new mod modClrScheme chgLayout">
        <pc:chgData name="Melanie Denys" userId="S::mdenys@viewroyal.ca::9ba04b0e-f745-4b1c-8911-43b378a1871e" providerId="AD" clId="Web-{4F41B45E-8A46-5A09-0BAD-CEFE30A5B24C}" dt="2021-10-06T03:17:47.157" v="74"/>
        <pc:sldMkLst>
          <pc:docMk/>
          <pc:sldMk cId="1553905540" sldId="261"/>
        </pc:sldMkLst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1553905540" sldId="261"/>
            <ac:spMk id="2" creationId="{D18404C1-2578-4FA2-B82B-3DA76EFC7592}"/>
          </ac:spMkLst>
        </pc:spChg>
        <pc:spChg chg="mod ord">
          <ac:chgData name="Melanie Denys" userId="S::mdenys@viewroyal.ca::9ba04b0e-f745-4b1c-8911-43b378a1871e" providerId="AD" clId="Web-{4F41B45E-8A46-5A09-0BAD-CEFE30A5B24C}" dt="2021-10-06T03:17:47.157" v="74"/>
          <ac:spMkLst>
            <pc:docMk/>
            <pc:sldMk cId="1553905540" sldId="261"/>
            <ac:spMk id="3" creationId="{963E129B-D6DA-465D-BFBF-3FC312E98862}"/>
          </ac:spMkLst>
        </pc:spChg>
      </pc:sldChg>
      <pc:sldMasterChg chg="del delSldLayout">
        <pc:chgData name="Melanie Denys" userId="S::mdenys@viewroyal.ca::9ba04b0e-f745-4b1c-8911-43b378a1871e" providerId="AD" clId="Web-{4F41B45E-8A46-5A09-0BAD-CEFE30A5B24C}" dt="2021-10-06T03:17:47.157" v="74"/>
        <pc:sldMasterMkLst>
          <pc:docMk/>
          <pc:sldMasterMk cId="0" sldId="2147483648"/>
        </pc:sldMasterMkLst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 modSldLayout">
        <pc:chgData name="Melanie Denys" userId="S::mdenys@viewroyal.ca::9ba04b0e-f745-4b1c-8911-43b378a1871e" providerId="AD" clId="Web-{4F41B45E-8A46-5A09-0BAD-CEFE30A5B24C}" dt="2021-10-06T03:17:47.157" v="74"/>
        <pc:sldMasterMkLst>
          <pc:docMk/>
          <pc:sldMasterMk cId="3258625579" sldId="2147483660"/>
        </pc:sldMasterMkLst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54290917" sldId="2147483661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403318858" sldId="2147483662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2323447843" sldId="2147483663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569454271" sldId="2147483664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2290497384" sldId="2147483665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047150828" sldId="2147483666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519836017" sldId="2147483667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4172033974" sldId="2147483668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203219662" sldId="2147483669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3894537123" sldId="2147483670"/>
          </pc:sldLayoutMkLst>
        </pc:sldLayoutChg>
        <pc:sldLayoutChg chg="add mod replId">
          <pc:chgData name="Melanie Denys" userId="S::mdenys@viewroyal.ca::9ba04b0e-f745-4b1c-8911-43b378a1871e" providerId="AD" clId="Web-{4F41B45E-8A46-5A09-0BAD-CEFE30A5B24C}" dt="2021-10-06T03:17:47.157" v="74"/>
          <pc:sldLayoutMkLst>
            <pc:docMk/>
            <pc:sldMasterMk cId="3258625579" sldId="2147483660"/>
            <pc:sldLayoutMk cId="1488985141" sldId="2147483671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svg"/><Relationship Id="rId1" Type="http://schemas.openxmlformats.org/officeDocument/2006/relationships/image" Target="../media/image20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svg"/><Relationship Id="rId1" Type="http://schemas.openxmlformats.org/officeDocument/2006/relationships/image" Target="../media/image20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385BF-E5ED-4E9A-80B5-7B8C98905E5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416DBB9-1BBB-489A-B578-2BA40F8900F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Schedules &amp; workflows</a:t>
          </a:r>
        </a:p>
      </dgm:t>
    </dgm:pt>
    <dgm:pt modelId="{177F8290-03C5-45AF-B45A-C07359B48A28}" type="parTrans" cxnId="{41F83E37-4A99-49CC-9D4C-EEE17A2BF018}">
      <dgm:prSet/>
      <dgm:spPr/>
      <dgm:t>
        <a:bodyPr/>
        <a:lstStyle/>
        <a:p>
          <a:endParaRPr lang="en-US"/>
        </a:p>
      </dgm:t>
    </dgm:pt>
    <dgm:pt modelId="{386F92F7-DEF6-4C8A-A6A2-430B36A00DC7}" type="sibTrans" cxnId="{41F83E37-4A99-49CC-9D4C-EEE17A2BF018}">
      <dgm:prSet/>
      <dgm:spPr/>
      <dgm:t>
        <a:bodyPr/>
        <a:lstStyle/>
        <a:p>
          <a:endParaRPr lang="en-US"/>
        </a:p>
      </dgm:t>
    </dgm:pt>
    <dgm:pt modelId="{6865884A-F4A5-4678-80FA-B3D2C818F02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MOVEMENT &amp; Physical ACTIVITY</a:t>
          </a:r>
        </a:p>
      </dgm:t>
    </dgm:pt>
    <dgm:pt modelId="{A349E823-8010-451D-BB82-D5C2741DCA31}" type="parTrans" cxnId="{530204F7-98A2-43CF-8910-479D0F82B990}">
      <dgm:prSet/>
      <dgm:spPr/>
      <dgm:t>
        <a:bodyPr/>
        <a:lstStyle/>
        <a:p>
          <a:endParaRPr lang="en-US"/>
        </a:p>
      </dgm:t>
    </dgm:pt>
    <dgm:pt modelId="{B81A46E0-2833-4D0A-BE4F-DC4E1C8E4076}" type="sibTrans" cxnId="{530204F7-98A2-43CF-8910-479D0F82B990}">
      <dgm:prSet/>
      <dgm:spPr/>
      <dgm:t>
        <a:bodyPr/>
        <a:lstStyle/>
        <a:p>
          <a:endParaRPr lang="en-US"/>
        </a:p>
      </dgm:t>
    </dgm:pt>
    <dgm:pt modelId="{92650EA0-E611-4C47-A57C-8E355DEF077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Group communication &amp; Socialization</a:t>
          </a:r>
        </a:p>
      </dgm:t>
    </dgm:pt>
    <dgm:pt modelId="{44285E03-A8E0-40C4-8730-F4C21FB38BC6}" type="parTrans" cxnId="{90FD4B83-0443-4D2A-99D6-361DF806C772}">
      <dgm:prSet/>
      <dgm:spPr/>
      <dgm:t>
        <a:bodyPr/>
        <a:lstStyle/>
        <a:p>
          <a:endParaRPr lang="en-US"/>
        </a:p>
      </dgm:t>
    </dgm:pt>
    <dgm:pt modelId="{1DFF29A5-56C3-4DD7-95F7-70195EBF1C3E}" type="sibTrans" cxnId="{90FD4B83-0443-4D2A-99D6-361DF806C772}">
      <dgm:prSet/>
      <dgm:spPr/>
      <dgm:t>
        <a:bodyPr/>
        <a:lstStyle/>
        <a:p>
          <a:endParaRPr lang="en-US"/>
        </a:p>
      </dgm:t>
    </dgm:pt>
    <dgm:pt modelId="{46AF69A8-685E-4D43-A9D7-C26C0634746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commuting, childcare</a:t>
          </a:r>
        </a:p>
        <a:p>
          <a:pPr>
            <a:lnSpc>
              <a:spcPct val="100000"/>
            </a:lnSpc>
            <a:defRPr cap="all"/>
          </a:pPr>
          <a:r>
            <a:rPr lang="en-US"/>
            <a:t>&amp; other concerns</a:t>
          </a:r>
        </a:p>
      </dgm:t>
    </dgm:pt>
    <dgm:pt modelId="{E3EE0F2F-F80E-423C-9214-8C222FCC6DBF}" type="parTrans" cxnId="{4571CE00-6BAD-42B4-85D2-4967B3ADCBFB}">
      <dgm:prSet/>
      <dgm:spPr/>
      <dgm:t>
        <a:bodyPr/>
        <a:lstStyle/>
        <a:p>
          <a:endParaRPr lang="en-CA"/>
        </a:p>
      </dgm:t>
    </dgm:pt>
    <dgm:pt modelId="{A3896B4D-4C1D-497E-95AB-EA211EA7BF66}" type="sibTrans" cxnId="{4571CE00-6BAD-42B4-85D2-4967B3ADCBFB}">
      <dgm:prSet/>
      <dgm:spPr/>
      <dgm:t>
        <a:bodyPr/>
        <a:lstStyle/>
        <a:p>
          <a:endParaRPr lang="en-CA"/>
        </a:p>
      </dgm:t>
    </dgm:pt>
    <dgm:pt modelId="{8D01D5E5-F925-4967-B093-64832365DDBC}" type="pres">
      <dgm:prSet presAssocID="{BFC385BF-E5ED-4E9A-80B5-7B8C98905E5C}" presName="root" presStyleCnt="0">
        <dgm:presLayoutVars>
          <dgm:dir/>
          <dgm:resizeHandles val="exact"/>
        </dgm:presLayoutVars>
      </dgm:prSet>
      <dgm:spPr/>
    </dgm:pt>
    <dgm:pt modelId="{F816F303-9B37-4552-8173-90A8F3A7ED25}" type="pres">
      <dgm:prSet presAssocID="{1416DBB9-1BBB-489A-B578-2BA40F8900F0}" presName="compNode" presStyleCnt="0"/>
      <dgm:spPr/>
    </dgm:pt>
    <dgm:pt modelId="{FEB49BA3-FB1A-448E-9103-0EE4D5B3D41F}" type="pres">
      <dgm:prSet presAssocID="{1416DBB9-1BBB-489A-B578-2BA40F8900F0}" presName="iconBgRect" presStyleLbl="bgShp" presStyleIdx="0" presStyleCnt="4"/>
      <dgm:spPr/>
    </dgm:pt>
    <dgm:pt modelId="{78DF50FC-9CEF-447F-A5A4-0E82A0F4F206}" type="pres">
      <dgm:prSet presAssocID="{1416DBB9-1BBB-489A-B578-2BA40F8900F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975ABED-DA2F-4ED8-8E5D-5DE2D879E274}" type="pres">
      <dgm:prSet presAssocID="{1416DBB9-1BBB-489A-B578-2BA40F8900F0}" presName="spaceRect" presStyleCnt="0"/>
      <dgm:spPr/>
    </dgm:pt>
    <dgm:pt modelId="{0E9159B3-8A14-45B7-B911-D55D988CFEB0}" type="pres">
      <dgm:prSet presAssocID="{1416DBB9-1BBB-489A-B578-2BA40F8900F0}" presName="textRect" presStyleLbl="revTx" presStyleIdx="0" presStyleCnt="4">
        <dgm:presLayoutVars>
          <dgm:chMax val="1"/>
          <dgm:chPref val="1"/>
        </dgm:presLayoutVars>
      </dgm:prSet>
      <dgm:spPr/>
    </dgm:pt>
    <dgm:pt modelId="{53374622-1544-4505-8CD1-C1906C98B0C1}" type="pres">
      <dgm:prSet presAssocID="{386F92F7-DEF6-4C8A-A6A2-430B36A00DC7}" presName="sibTrans" presStyleCnt="0"/>
      <dgm:spPr/>
    </dgm:pt>
    <dgm:pt modelId="{4BD98A85-BC6E-41F2-BFD3-B9015F7C6481}" type="pres">
      <dgm:prSet presAssocID="{6865884A-F4A5-4678-80FA-B3D2C818F022}" presName="compNode" presStyleCnt="0"/>
      <dgm:spPr/>
    </dgm:pt>
    <dgm:pt modelId="{64FB6CF2-D2A5-4549-AF57-AF779CAD06B1}" type="pres">
      <dgm:prSet presAssocID="{6865884A-F4A5-4678-80FA-B3D2C818F022}" presName="iconBgRect" presStyleLbl="bgShp" presStyleIdx="1" presStyleCnt="4"/>
      <dgm:spPr/>
    </dgm:pt>
    <dgm:pt modelId="{B33F953B-E0C4-491A-9D14-531B25D39BE3}" type="pres">
      <dgm:prSet presAssocID="{6865884A-F4A5-4678-80FA-B3D2C818F02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7C5E4860-27B7-4B07-9FBD-12C0C8B846C7}" type="pres">
      <dgm:prSet presAssocID="{6865884A-F4A5-4678-80FA-B3D2C818F022}" presName="spaceRect" presStyleCnt="0"/>
      <dgm:spPr/>
    </dgm:pt>
    <dgm:pt modelId="{D51D62C6-84DE-4EB6-ABB5-FEA47FD18120}" type="pres">
      <dgm:prSet presAssocID="{6865884A-F4A5-4678-80FA-B3D2C818F022}" presName="textRect" presStyleLbl="revTx" presStyleIdx="1" presStyleCnt="4">
        <dgm:presLayoutVars>
          <dgm:chMax val="1"/>
          <dgm:chPref val="1"/>
        </dgm:presLayoutVars>
      </dgm:prSet>
      <dgm:spPr/>
    </dgm:pt>
    <dgm:pt modelId="{9D0523D1-9A92-4555-B7AD-FE67C762B0D0}" type="pres">
      <dgm:prSet presAssocID="{B81A46E0-2833-4D0A-BE4F-DC4E1C8E4076}" presName="sibTrans" presStyleCnt="0"/>
      <dgm:spPr/>
    </dgm:pt>
    <dgm:pt modelId="{4579E5F4-AA73-48F9-BF1C-A4FC9FFA141C}" type="pres">
      <dgm:prSet presAssocID="{92650EA0-E611-4C47-A57C-8E355DEF0778}" presName="compNode" presStyleCnt="0"/>
      <dgm:spPr/>
    </dgm:pt>
    <dgm:pt modelId="{ADB04099-AD48-49FD-8E08-4560F4148985}" type="pres">
      <dgm:prSet presAssocID="{92650EA0-E611-4C47-A57C-8E355DEF0778}" presName="iconBgRect" presStyleLbl="bgShp" presStyleIdx="2" presStyleCnt="4"/>
      <dgm:spPr/>
    </dgm:pt>
    <dgm:pt modelId="{800072B3-627F-406A-99EE-232D45175ACE}" type="pres">
      <dgm:prSet presAssocID="{92650EA0-E611-4C47-A57C-8E355DEF07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4DF1520-3FF7-49CF-90E8-0578D130B11B}" type="pres">
      <dgm:prSet presAssocID="{92650EA0-E611-4C47-A57C-8E355DEF0778}" presName="spaceRect" presStyleCnt="0"/>
      <dgm:spPr/>
    </dgm:pt>
    <dgm:pt modelId="{84B2238D-09B0-4B3C-8209-3284363CF3A5}" type="pres">
      <dgm:prSet presAssocID="{92650EA0-E611-4C47-A57C-8E355DEF0778}" presName="textRect" presStyleLbl="revTx" presStyleIdx="2" presStyleCnt="4">
        <dgm:presLayoutVars>
          <dgm:chMax val="1"/>
          <dgm:chPref val="1"/>
        </dgm:presLayoutVars>
      </dgm:prSet>
      <dgm:spPr/>
    </dgm:pt>
    <dgm:pt modelId="{D3484C23-BB68-4BB5-8742-1E6CF95AABDE}" type="pres">
      <dgm:prSet presAssocID="{1DFF29A5-56C3-4DD7-95F7-70195EBF1C3E}" presName="sibTrans" presStyleCnt="0"/>
      <dgm:spPr/>
    </dgm:pt>
    <dgm:pt modelId="{BC2B6700-B2E4-4F6D-9A59-0353EA0D256D}" type="pres">
      <dgm:prSet presAssocID="{46AF69A8-685E-4D43-A9D7-C26C06347469}" presName="compNode" presStyleCnt="0"/>
      <dgm:spPr/>
    </dgm:pt>
    <dgm:pt modelId="{EFF97142-8D2D-4BEF-B37C-3E793E8EFB1E}" type="pres">
      <dgm:prSet presAssocID="{46AF69A8-685E-4D43-A9D7-C26C06347469}" presName="iconBgRect" presStyleLbl="bgShp" presStyleIdx="3" presStyleCnt="4"/>
      <dgm:spPr/>
    </dgm:pt>
    <dgm:pt modelId="{15B1CE29-81B2-454B-8219-F670350F3C21}" type="pres">
      <dgm:prSet presAssocID="{46AF69A8-685E-4D43-A9D7-C26C0634746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r outline"/>
        </a:ext>
      </dgm:extLst>
    </dgm:pt>
    <dgm:pt modelId="{133307CB-ADB8-40A4-9D17-0550376B6878}" type="pres">
      <dgm:prSet presAssocID="{46AF69A8-685E-4D43-A9D7-C26C06347469}" presName="spaceRect" presStyleCnt="0"/>
      <dgm:spPr/>
    </dgm:pt>
    <dgm:pt modelId="{6B8850F2-6D5D-4836-899B-7F3C12EEAFEE}" type="pres">
      <dgm:prSet presAssocID="{46AF69A8-685E-4D43-A9D7-C26C0634746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571CE00-6BAD-42B4-85D2-4967B3ADCBFB}" srcId="{BFC385BF-E5ED-4E9A-80B5-7B8C98905E5C}" destId="{46AF69A8-685E-4D43-A9D7-C26C06347469}" srcOrd="3" destOrd="0" parTransId="{E3EE0F2F-F80E-423C-9214-8C222FCC6DBF}" sibTransId="{A3896B4D-4C1D-497E-95AB-EA211EA7BF66}"/>
    <dgm:cxn modelId="{41F83E37-4A99-49CC-9D4C-EEE17A2BF018}" srcId="{BFC385BF-E5ED-4E9A-80B5-7B8C98905E5C}" destId="{1416DBB9-1BBB-489A-B578-2BA40F8900F0}" srcOrd="0" destOrd="0" parTransId="{177F8290-03C5-45AF-B45A-C07359B48A28}" sibTransId="{386F92F7-DEF6-4C8A-A6A2-430B36A00DC7}"/>
    <dgm:cxn modelId="{0B1BDA65-09F5-4018-A43C-7FA77DEF949C}" type="presOf" srcId="{46AF69A8-685E-4D43-A9D7-C26C06347469}" destId="{6B8850F2-6D5D-4836-899B-7F3C12EEAFEE}" srcOrd="0" destOrd="0" presId="urn:microsoft.com/office/officeart/2018/5/layout/IconCircleLabelList"/>
    <dgm:cxn modelId="{274DEC6F-FC63-4435-B4FE-21A79A1D55CB}" type="presOf" srcId="{6865884A-F4A5-4678-80FA-B3D2C818F022}" destId="{D51D62C6-84DE-4EB6-ABB5-FEA47FD18120}" srcOrd="0" destOrd="0" presId="urn:microsoft.com/office/officeart/2018/5/layout/IconCircleLabelList"/>
    <dgm:cxn modelId="{82831F80-93DF-4C68-B822-AAF972FB3A58}" type="presOf" srcId="{1416DBB9-1BBB-489A-B578-2BA40F8900F0}" destId="{0E9159B3-8A14-45B7-B911-D55D988CFEB0}" srcOrd="0" destOrd="0" presId="urn:microsoft.com/office/officeart/2018/5/layout/IconCircleLabelList"/>
    <dgm:cxn modelId="{90FD4B83-0443-4D2A-99D6-361DF806C772}" srcId="{BFC385BF-E5ED-4E9A-80B5-7B8C98905E5C}" destId="{92650EA0-E611-4C47-A57C-8E355DEF0778}" srcOrd="2" destOrd="0" parTransId="{44285E03-A8E0-40C4-8730-F4C21FB38BC6}" sibTransId="{1DFF29A5-56C3-4DD7-95F7-70195EBF1C3E}"/>
    <dgm:cxn modelId="{E5C97AA4-AAA5-4E18-BA95-BC563BCC3E9A}" type="presOf" srcId="{BFC385BF-E5ED-4E9A-80B5-7B8C98905E5C}" destId="{8D01D5E5-F925-4967-B093-64832365DDBC}" srcOrd="0" destOrd="0" presId="urn:microsoft.com/office/officeart/2018/5/layout/IconCircleLabelList"/>
    <dgm:cxn modelId="{7D3183CD-6775-4E51-B96D-82B2FC9F878D}" type="presOf" srcId="{92650EA0-E611-4C47-A57C-8E355DEF0778}" destId="{84B2238D-09B0-4B3C-8209-3284363CF3A5}" srcOrd="0" destOrd="0" presId="urn:microsoft.com/office/officeart/2018/5/layout/IconCircleLabelList"/>
    <dgm:cxn modelId="{530204F7-98A2-43CF-8910-479D0F82B990}" srcId="{BFC385BF-E5ED-4E9A-80B5-7B8C98905E5C}" destId="{6865884A-F4A5-4678-80FA-B3D2C818F022}" srcOrd="1" destOrd="0" parTransId="{A349E823-8010-451D-BB82-D5C2741DCA31}" sibTransId="{B81A46E0-2833-4D0A-BE4F-DC4E1C8E4076}"/>
    <dgm:cxn modelId="{5F47486C-11AD-48C0-B8F1-E0B481766546}" type="presParOf" srcId="{8D01D5E5-F925-4967-B093-64832365DDBC}" destId="{F816F303-9B37-4552-8173-90A8F3A7ED25}" srcOrd="0" destOrd="0" presId="urn:microsoft.com/office/officeart/2018/5/layout/IconCircleLabelList"/>
    <dgm:cxn modelId="{E0E99675-21A3-42A4-98A6-D9D555E597D6}" type="presParOf" srcId="{F816F303-9B37-4552-8173-90A8F3A7ED25}" destId="{FEB49BA3-FB1A-448E-9103-0EE4D5B3D41F}" srcOrd="0" destOrd="0" presId="urn:microsoft.com/office/officeart/2018/5/layout/IconCircleLabelList"/>
    <dgm:cxn modelId="{A073A9AF-3FBD-4928-B225-7B85C5936A0C}" type="presParOf" srcId="{F816F303-9B37-4552-8173-90A8F3A7ED25}" destId="{78DF50FC-9CEF-447F-A5A4-0E82A0F4F206}" srcOrd="1" destOrd="0" presId="urn:microsoft.com/office/officeart/2018/5/layout/IconCircleLabelList"/>
    <dgm:cxn modelId="{DE61A012-D344-4C11-AE97-7A55DB13730A}" type="presParOf" srcId="{F816F303-9B37-4552-8173-90A8F3A7ED25}" destId="{2975ABED-DA2F-4ED8-8E5D-5DE2D879E274}" srcOrd="2" destOrd="0" presId="urn:microsoft.com/office/officeart/2018/5/layout/IconCircleLabelList"/>
    <dgm:cxn modelId="{361E4BF2-A54F-4B3B-91C8-86D05FDC0E92}" type="presParOf" srcId="{F816F303-9B37-4552-8173-90A8F3A7ED25}" destId="{0E9159B3-8A14-45B7-B911-D55D988CFEB0}" srcOrd="3" destOrd="0" presId="urn:microsoft.com/office/officeart/2018/5/layout/IconCircleLabelList"/>
    <dgm:cxn modelId="{AF30E4B9-75CA-4298-B6EC-65F5AC9E7D67}" type="presParOf" srcId="{8D01D5E5-F925-4967-B093-64832365DDBC}" destId="{53374622-1544-4505-8CD1-C1906C98B0C1}" srcOrd="1" destOrd="0" presId="urn:microsoft.com/office/officeart/2018/5/layout/IconCircleLabelList"/>
    <dgm:cxn modelId="{9281924D-4BFF-41ED-850F-A3A07E397327}" type="presParOf" srcId="{8D01D5E5-F925-4967-B093-64832365DDBC}" destId="{4BD98A85-BC6E-41F2-BFD3-B9015F7C6481}" srcOrd="2" destOrd="0" presId="urn:microsoft.com/office/officeart/2018/5/layout/IconCircleLabelList"/>
    <dgm:cxn modelId="{B37754F6-A437-4869-A010-5E8C054C7583}" type="presParOf" srcId="{4BD98A85-BC6E-41F2-BFD3-B9015F7C6481}" destId="{64FB6CF2-D2A5-4549-AF57-AF779CAD06B1}" srcOrd="0" destOrd="0" presId="urn:microsoft.com/office/officeart/2018/5/layout/IconCircleLabelList"/>
    <dgm:cxn modelId="{78D41AE4-AE83-41AF-9CCD-D00575C3AA80}" type="presParOf" srcId="{4BD98A85-BC6E-41F2-BFD3-B9015F7C6481}" destId="{B33F953B-E0C4-491A-9D14-531B25D39BE3}" srcOrd="1" destOrd="0" presId="urn:microsoft.com/office/officeart/2018/5/layout/IconCircleLabelList"/>
    <dgm:cxn modelId="{65E245C6-59CC-45A3-822E-08D8D187B6F4}" type="presParOf" srcId="{4BD98A85-BC6E-41F2-BFD3-B9015F7C6481}" destId="{7C5E4860-27B7-4B07-9FBD-12C0C8B846C7}" srcOrd="2" destOrd="0" presId="urn:microsoft.com/office/officeart/2018/5/layout/IconCircleLabelList"/>
    <dgm:cxn modelId="{90B6E9DB-3B56-4A94-8B6D-3D5E8768E9A9}" type="presParOf" srcId="{4BD98A85-BC6E-41F2-BFD3-B9015F7C6481}" destId="{D51D62C6-84DE-4EB6-ABB5-FEA47FD18120}" srcOrd="3" destOrd="0" presId="urn:microsoft.com/office/officeart/2018/5/layout/IconCircleLabelList"/>
    <dgm:cxn modelId="{8A462F24-0B3E-4C6D-93D1-2144DB2D0FEE}" type="presParOf" srcId="{8D01D5E5-F925-4967-B093-64832365DDBC}" destId="{9D0523D1-9A92-4555-B7AD-FE67C762B0D0}" srcOrd="3" destOrd="0" presId="urn:microsoft.com/office/officeart/2018/5/layout/IconCircleLabelList"/>
    <dgm:cxn modelId="{F57D209E-A3F8-4EE8-BB43-C6849473A830}" type="presParOf" srcId="{8D01D5E5-F925-4967-B093-64832365DDBC}" destId="{4579E5F4-AA73-48F9-BF1C-A4FC9FFA141C}" srcOrd="4" destOrd="0" presId="urn:microsoft.com/office/officeart/2018/5/layout/IconCircleLabelList"/>
    <dgm:cxn modelId="{BFED1C21-B672-4DBF-BA75-CF97E43FD0E7}" type="presParOf" srcId="{4579E5F4-AA73-48F9-BF1C-A4FC9FFA141C}" destId="{ADB04099-AD48-49FD-8E08-4560F4148985}" srcOrd="0" destOrd="0" presId="urn:microsoft.com/office/officeart/2018/5/layout/IconCircleLabelList"/>
    <dgm:cxn modelId="{3956D7BF-F051-4843-BCBC-13D9D0C4C66F}" type="presParOf" srcId="{4579E5F4-AA73-48F9-BF1C-A4FC9FFA141C}" destId="{800072B3-627F-406A-99EE-232D45175ACE}" srcOrd="1" destOrd="0" presId="urn:microsoft.com/office/officeart/2018/5/layout/IconCircleLabelList"/>
    <dgm:cxn modelId="{7243EE06-BCD0-424F-8D5C-088FFC5D4F78}" type="presParOf" srcId="{4579E5F4-AA73-48F9-BF1C-A4FC9FFA141C}" destId="{24DF1520-3FF7-49CF-90E8-0578D130B11B}" srcOrd="2" destOrd="0" presId="urn:microsoft.com/office/officeart/2018/5/layout/IconCircleLabelList"/>
    <dgm:cxn modelId="{C4581E4B-E450-406F-9C01-44AAD5FB8C74}" type="presParOf" srcId="{4579E5F4-AA73-48F9-BF1C-A4FC9FFA141C}" destId="{84B2238D-09B0-4B3C-8209-3284363CF3A5}" srcOrd="3" destOrd="0" presId="urn:microsoft.com/office/officeart/2018/5/layout/IconCircleLabelList"/>
    <dgm:cxn modelId="{3C6C6342-AC07-430B-B462-C3AA2FD05E91}" type="presParOf" srcId="{8D01D5E5-F925-4967-B093-64832365DDBC}" destId="{D3484C23-BB68-4BB5-8742-1E6CF95AABDE}" srcOrd="5" destOrd="0" presId="urn:microsoft.com/office/officeart/2018/5/layout/IconCircleLabelList"/>
    <dgm:cxn modelId="{9FDE786B-D48E-4F74-A02C-8C7F7A745ECC}" type="presParOf" srcId="{8D01D5E5-F925-4967-B093-64832365DDBC}" destId="{BC2B6700-B2E4-4F6D-9A59-0353EA0D256D}" srcOrd="6" destOrd="0" presId="urn:microsoft.com/office/officeart/2018/5/layout/IconCircleLabelList"/>
    <dgm:cxn modelId="{EB77E537-955B-48A7-95A2-32CE8EDD578E}" type="presParOf" srcId="{BC2B6700-B2E4-4F6D-9A59-0353EA0D256D}" destId="{EFF97142-8D2D-4BEF-B37C-3E793E8EFB1E}" srcOrd="0" destOrd="0" presId="urn:microsoft.com/office/officeart/2018/5/layout/IconCircleLabelList"/>
    <dgm:cxn modelId="{942BF702-76F3-4965-B233-7F079EBD2162}" type="presParOf" srcId="{BC2B6700-B2E4-4F6D-9A59-0353EA0D256D}" destId="{15B1CE29-81B2-454B-8219-F670350F3C21}" srcOrd="1" destOrd="0" presId="urn:microsoft.com/office/officeart/2018/5/layout/IconCircleLabelList"/>
    <dgm:cxn modelId="{064078DE-90D2-4AE2-A49C-57C9C0F369D8}" type="presParOf" srcId="{BC2B6700-B2E4-4F6D-9A59-0353EA0D256D}" destId="{133307CB-ADB8-40A4-9D17-0550376B6878}" srcOrd="2" destOrd="0" presId="urn:microsoft.com/office/officeart/2018/5/layout/IconCircleLabelList"/>
    <dgm:cxn modelId="{BDCF78B1-04BD-4E58-9102-B221C77C40D2}" type="presParOf" srcId="{BC2B6700-B2E4-4F6D-9A59-0353EA0D256D}" destId="{6B8850F2-6D5D-4836-899B-7F3C12EEAFE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6D687-02E1-4505-BDDE-AA37E5EC2FDC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820BCE-F0B5-40B6-8F64-30DBBB33A5E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Body Break</a:t>
          </a:r>
        </a:p>
      </dgm:t>
    </dgm:pt>
    <dgm:pt modelId="{715B5F41-B451-46AE-AA79-91DAFD55D56C}" type="parTrans" cxnId="{D847CC5E-B6B5-4A2B-81FE-C8A4DA834788}">
      <dgm:prSet/>
      <dgm:spPr/>
      <dgm:t>
        <a:bodyPr/>
        <a:lstStyle/>
        <a:p>
          <a:endParaRPr lang="en-US"/>
        </a:p>
      </dgm:t>
    </dgm:pt>
    <dgm:pt modelId="{89B4FF71-FF1B-489C-93E8-916B66078E2E}" type="sibTrans" cxnId="{D847CC5E-B6B5-4A2B-81FE-C8A4DA834788}">
      <dgm:prSet/>
      <dgm:spPr/>
      <dgm:t>
        <a:bodyPr/>
        <a:lstStyle/>
        <a:p>
          <a:endParaRPr lang="en-US"/>
        </a:p>
      </dgm:t>
    </dgm:pt>
    <dgm:pt modelId="{B8465FAD-B4FA-49D6-9F00-3BB4ED5B55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Breathe</a:t>
          </a:r>
        </a:p>
      </dgm:t>
    </dgm:pt>
    <dgm:pt modelId="{51FC8369-C1E2-4508-B4C9-23A4CA90D364}" type="parTrans" cxnId="{FC0EE686-BCBE-4641-979B-230FC5B8CF84}">
      <dgm:prSet/>
      <dgm:spPr/>
      <dgm:t>
        <a:bodyPr/>
        <a:lstStyle/>
        <a:p>
          <a:endParaRPr lang="en-US"/>
        </a:p>
      </dgm:t>
    </dgm:pt>
    <dgm:pt modelId="{14C7643F-D48A-4B9B-B1C9-571CCB0BFD66}" type="sibTrans" cxnId="{FC0EE686-BCBE-4641-979B-230FC5B8CF84}">
      <dgm:prSet/>
      <dgm:spPr/>
      <dgm:t>
        <a:bodyPr/>
        <a:lstStyle/>
        <a:p>
          <a:endParaRPr lang="en-US"/>
        </a:p>
      </dgm:t>
    </dgm:pt>
    <dgm:pt modelId="{6D254809-1D7D-4853-9A3C-C8EBA5A8B9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Stretch</a:t>
          </a:r>
        </a:p>
      </dgm:t>
    </dgm:pt>
    <dgm:pt modelId="{162A07ED-058B-42ED-BE78-51C6C62B5A26}" type="parTrans" cxnId="{A49AB728-D59B-48DB-9BC5-B358C629804F}">
      <dgm:prSet/>
      <dgm:spPr/>
      <dgm:t>
        <a:bodyPr/>
        <a:lstStyle/>
        <a:p>
          <a:endParaRPr lang="en-US"/>
        </a:p>
      </dgm:t>
    </dgm:pt>
    <dgm:pt modelId="{24D36F2C-0596-4486-8E15-B1B9CF81DCCA}" type="sibTrans" cxnId="{A49AB728-D59B-48DB-9BC5-B358C629804F}">
      <dgm:prSet/>
      <dgm:spPr/>
      <dgm:t>
        <a:bodyPr/>
        <a:lstStyle/>
        <a:p>
          <a:endParaRPr lang="en-US"/>
        </a:p>
      </dgm:t>
    </dgm:pt>
    <dgm:pt modelId="{D9C6AA7A-40E9-4CF2-BA84-1BE326D33E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Walk</a:t>
          </a:r>
        </a:p>
      </dgm:t>
    </dgm:pt>
    <dgm:pt modelId="{2DA9A522-46D8-4BB6-84CB-632BC10CD39E}" type="parTrans" cxnId="{CA540C7A-D46A-4FB7-B186-81DF61EF5E18}">
      <dgm:prSet/>
      <dgm:spPr/>
      <dgm:t>
        <a:bodyPr/>
        <a:lstStyle/>
        <a:p>
          <a:endParaRPr lang="en-US"/>
        </a:p>
      </dgm:t>
    </dgm:pt>
    <dgm:pt modelId="{3B6EDC06-E0F1-4EA0-9DF3-5432DE226403}" type="sibTrans" cxnId="{CA540C7A-D46A-4FB7-B186-81DF61EF5E18}">
      <dgm:prSet/>
      <dgm:spPr/>
      <dgm:t>
        <a:bodyPr/>
        <a:lstStyle/>
        <a:p>
          <a:endParaRPr lang="en-US"/>
        </a:p>
      </dgm:t>
    </dgm:pt>
    <dgm:pt modelId="{AC7AD5D2-C206-4344-A5EB-1BF782C397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Rehydrate</a:t>
          </a:r>
        </a:p>
      </dgm:t>
    </dgm:pt>
    <dgm:pt modelId="{4CFC0C24-F637-46DB-AFA1-30C6DACD861B}" type="parTrans" cxnId="{617877C1-D144-4A62-8C87-A2F3EBB1E6D3}">
      <dgm:prSet/>
      <dgm:spPr/>
      <dgm:t>
        <a:bodyPr/>
        <a:lstStyle/>
        <a:p>
          <a:endParaRPr lang="en-US"/>
        </a:p>
      </dgm:t>
    </dgm:pt>
    <dgm:pt modelId="{B205808C-C93C-40B9-9412-32027BDF0666}" type="sibTrans" cxnId="{617877C1-D144-4A62-8C87-A2F3EBB1E6D3}">
      <dgm:prSet/>
      <dgm:spPr/>
      <dgm:t>
        <a:bodyPr/>
        <a:lstStyle/>
        <a:p>
          <a:endParaRPr lang="en-US"/>
        </a:p>
      </dgm:t>
    </dgm:pt>
    <dgm:pt modelId="{D8FFDC4F-B10D-430B-8DF6-B4A0773655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Look at something other than a screen</a:t>
          </a:r>
        </a:p>
      </dgm:t>
    </dgm:pt>
    <dgm:pt modelId="{D9E3D37E-96DB-4AC4-9F74-41EE142F66F8}" type="parTrans" cxnId="{255CF807-7870-48A3-B60B-67667C9CD515}">
      <dgm:prSet/>
      <dgm:spPr/>
      <dgm:t>
        <a:bodyPr/>
        <a:lstStyle/>
        <a:p>
          <a:endParaRPr lang="en-US"/>
        </a:p>
      </dgm:t>
    </dgm:pt>
    <dgm:pt modelId="{0A749E66-C7F9-4260-850B-0763E6AA43BE}" type="sibTrans" cxnId="{255CF807-7870-48A3-B60B-67667C9CD515}">
      <dgm:prSet/>
      <dgm:spPr/>
      <dgm:t>
        <a:bodyPr/>
        <a:lstStyle/>
        <a:p>
          <a:endParaRPr lang="en-US"/>
        </a:p>
      </dgm:t>
    </dgm:pt>
    <dgm:pt modelId="{A3E430AA-F64A-4EAE-98BE-2C0ADC2FC0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Get out of your chair!</a:t>
          </a:r>
        </a:p>
      </dgm:t>
    </dgm:pt>
    <dgm:pt modelId="{52FFC07B-BA0F-4475-BFD3-174E8A710F0F}" type="parTrans" cxnId="{3E8E8414-917E-4397-A02C-9666C558950D}">
      <dgm:prSet/>
      <dgm:spPr/>
      <dgm:t>
        <a:bodyPr/>
        <a:lstStyle/>
        <a:p>
          <a:endParaRPr lang="en-US"/>
        </a:p>
      </dgm:t>
    </dgm:pt>
    <dgm:pt modelId="{251C2EAF-6C3D-4AF7-8F8A-378D872FE369}" type="sibTrans" cxnId="{3E8E8414-917E-4397-A02C-9666C558950D}">
      <dgm:prSet/>
      <dgm:spPr/>
      <dgm:t>
        <a:bodyPr/>
        <a:lstStyle/>
        <a:p>
          <a:endParaRPr lang="en-US"/>
        </a:p>
      </dgm:t>
    </dgm:pt>
    <dgm:pt modelId="{9DB9A181-CDE0-43EE-B6F1-045799D3FE3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Brain Break</a:t>
          </a:r>
        </a:p>
      </dgm:t>
    </dgm:pt>
    <dgm:pt modelId="{166D8858-8130-42ED-AD26-2D1109936E1A}" type="parTrans" cxnId="{10BFB5FC-DF8B-4E29-8417-31E31ADB1688}">
      <dgm:prSet/>
      <dgm:spPr/>
      <dgm:t>
        <a:bodyPr/>
        <a:lstStyle/>
        <a:p>
          <a:endParaRPr lang="en-US"/>
        </a:p>
      </dgm:t>
    </dgm:pt>
    <dgm:pt modelId="{11F256BA-6E89-423F-9ABA-719EA35607F4}" type="sibTrans" cxnId="{10BFB5FC-DF8B-4E29-8417-31E31ADB1688}">
      <dgm:prSet/>
      <dgm:spPr/>
      <dgm:t>
        <a:bodyPr/>
        <a:lstStyle/>
        <a:p>
          <a:endParaRPr lang="en-US"/>
        </a:p>
      </dgm:t>
    </dgm:pt>
    <dgm:pt modelId="{88A43878-903D-4789-93EB-635D2BB6A2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Breathe</a:t>
          </a:r>
        </a:p>
      </dgm:t>
    </dgm:pt>
    <dgm:pt modelId="{BB00B2BB-B11B-43E1-856E-2B8E06D47033}" type="parTrans" cxnId="{C914C3AF-C192-4CD3-BDC6-622BF2C0D6F6}">
      <dgm:prSet/>
      <dgm:spPr/>
      <dgm:t>
        <a:bodyPr/>
        <a:lstStyle/>
        <a:p>
          <a:endParaRPr lang="en-US"/>
        </a:p>
      </dgm:t>
    </dgm:pt>
    <dgm:pt modelId="{C4CBC6D1-2634-42FD-9C83-84BC8E91429E}" type="sibTrans" cxnId="{C914C3AF-C192-4CD3-BDC6-622BF2C0D6F6}">
      <dgm:prSet/>
      <dgm:spPr/>
      <dgm:t>
        <a:bodyPr/>
        <a:lstStyle/>
        <a:p>
          <a:endParaRPr lang="en-US"/>
        </a:p>
      </dgm:t>
    </dgm:pt>
    <dgm:pt modelId="{B557EC1B-66E4-428A-8757-7013CBC727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Humour</a:t>
          </a:r>
        </a:p>
      </dgm:t>
    </dgm:pt>
    <dgm:pt modelId="{B18B402C-EF16-4D18-B1E9-DBBA0F7FD312}" type="parTrans" cxnId="{6B29748A-E415-4DBC-BB5C-C676FEF42147}">
      <dgm:prSet/>
      <dgm:spPr/>
      <dgm:t>
        <a:bodyPr/>
        <a:lstStyle/>
        <a:p>
          <a:endParaRPr lang="en-US"/>
        </a:p>
      </dgm:t>
    </dgm:pt>
    <dgm:pt modelId="{66AEF860-1D7E-487F-8024-3E20A2B4AD81}" type="sibTrans" cxnId="{6B29748A-E415-4DBC-BB5C-C676FEF42147}">
      <dgm:prSet/>
      <dgm:spPr/>
      <dgm:t>
        <a:bodyPr/>
        <a:lstStyle/>
        <a:p>
          <a:endParaRPr lang="en-US"/>
        </a:p>
      </dgm:t>
    </dgm:pt>
    <dgm:pt modelId="{0C57869F-A58A-438F-8B02-2D8515ABC4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Change of scenery</a:t>
          </a:r>
        </a:p>
      </dgm:t>
    </dgm:pt>
    <dgm:pt modelId="{B47CDDB0-4050-4D53-B1D9-542F990A6C4D}" type="parTrans" cxnId="{29F21AD2-5F46-477D-8B75-EA477EEE5554}">
      <dgm:prSet/>
      <dgm:spPr/>
      <dgm:t>
        <a:bodyPr/>
        <a:lstStyle/>
        <a:p>
          <a:endParaRPr lang="en-US"/>
        </a:p>
      </dgm:t>
    </dgm:pt>
    <dgm:pt modelId="{F26BAE4E-2E90-413D-B358-9DB951A3F17F}" type="sibTrans" cxnId="{29F21AD2-5F46-477D-8B75-EA477EEE5554}">
      <dgm:prSet/>
      <dgm:spPr/>
      <dgm:t>
        <a:bodyPr/>
        <a:lstStyle/>
        <a:p>
          <a:endParaRPr lang="en-US"/>
        </a:p>
      </dgm:t>
    </dgm:pt>
    <dgm:pt modelId="{09441C08-74F2-4D2D-8652-70AA1B179A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Book or Hobby</a:t>
          </a:r>
        </a:p>
      </dgm:t>
    </dgm:pt>
    <dgm:pt modelId="{148AF7B8-5705-4102-A771-0413D1F619BE}" type="parTrans" cxnId="{269FD706-8E38-4B71-B4B2-2D39F81145DE}">
      <dgm:prSet/>
      <dgm:spPr/>
      <dgm:t>
        <a:bodyPr/>
        <a:lstStyle/>
        <a:p>
          <a:endParaRPr lang="en-US"/>
        </a:p>
      </dgm:t>
    </dgm:pt>
    <dgm:pt modelId="{F15B205E-99D4-4707-8530-038743286789}" type="sibTrans" cxnId="{269FD706-8E38-4B71-B4B2-2D39F81145DE}">
      <dgm:prSet/>
      <dgm:spPr/>
      <dgm:t>
        <a:bodyPr/>
        <a:lstStyle/>
        <a:p>
          <a:endParaRPr lang="en-US"/>
        </a:p>
      </dgm:t>
    </dgm:pt>
    <dgm:pt modelId="{1E576FD3-533D-4002-AEF1-D70A816A02A4}" type="pres">
      <dgm:prSet presAssocID="{50B6D687-02E1-4505-BDDE-AA37E5EC2FDC}" presName="root" presStyleCnt="0">
        <dgm:presLayoutVars>
          <dgm:dir/>
          <dgm:resizeHandles val="exact"/>
        </dgm:presLayoutVars>
      </dgm:prSet>
      <dgm:spPr/>
    </dgm:pt>
    <dgm:pt modelId="{A5BAA144-91BD-46EB-8A0B-AFDE8610FFB0}" type="pres">
      <dgm:prSet presAssocID="{BA820BCE-F0B5-40B6-8F64-30DBBB33A5ED}" presName="compNode" presStyleCnt="0"/>
      <dgm:spPr/>
    </dgm:pt>
    <dgm:pt modelId="{E80CB9CF-1C1F-4950-B6B7-562B28918BE1}" type="pres">
      <dgm:prSet presAssocID="{BA820BCE-F0B5-40B6-8F64-30DBBB33A5E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chemeClr val="accent5">
              <a:lumMod val="7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B5DF74F1-5BD6-44CB-9A67-4561CCE57E39}" type="pres">
      <dgm:prSet presAssocID="{BA820BCE-F0B5-40B6-8F64-30DBBB33A5ED}" presName="iconSpace" presStyleCnt="0"/>
      <dgm:spPr/>
    </dgm:pt>
    <dgm:pt modelId="{9C3328C6-D803-4728-B459-4638608D9B32}" type="pres">
      <dgm:prSet presAssocID="{BA820BCE-F0B5-40B6-8F64-30DBBB33A5ED}" presName="parTx" presStyleLbl="revTx" presStyleIdx="0" presStyleCnt="4">
        <dgm:presLayoutVars>
          <dgm:chMax val="0"/>
          <dgm:chPref val="0"/>
        </dgm:presLayoutVars>
      </dgm:prSet>
      <dgm:spPr/>
    </dgm:pt>
    <dgm:pt modelId="{103E9A10-DB1E-4B57-9801-B5C0176A41B5}" type="pres">
      <dgm:prSet presAssocID="{BA820BCE-F0B5-40B6-8F64-30DBBB33A5ED}" presName="txSpace" presStyleCnt="0"/>
      <dgm:spPr/>
    </dgm:pt>
    <dgm:pt modelId="{4AD071A7-7ED4-4A3D-AB43-7B41A907386C}" type="pres">
      <dgm:prSet presAssocID="{BA820BCE-F0B5-40B6-8F64-30DBBB33A5ED}" presName="desTx" presStyleLbl="revTx" presStyleIdx="1" presStyleCnt="4">
        <dgm:presLayoutVars/>
      </dgm:prSet>
      <dgm:spPr/>
    </dgm:pt>
    <dgm:pt modelId="{1F3CE394-E0A3-4560-B5C0-46D9679BA20A}" type="pres">
      <dgm:prSet presAssocID="{89B4FF71-FF1B-489C-93E8-916B66078E2E}" presName="sibTrans" presStyleCnt="0"/>
      <dgm:spPr/>
    </dgm:pt>
    <dgm:pt modelId="{C475D011-DDAD-4761-8183-E8F5582D576F}" type="pres">
      <dgm:prSet presAssocID="{9DB9A181-CDE0-43EE-B6F1-045799D3FE35}" presName="compNode" presStyleCnt="0"/>
      <dgm:spPr/>
    </dgm:pt>
    <dgm:pt modelId="{52253CE4-DD1E-42F0-8858-4F877B7B7E82}" type="pres">
      <dgm:prSet presAssocID="{9DB9A181-CDE0-43EE-B6F1-045799D3FE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solidFill>
            <a:schemeClr val="accent5">
              <a:lumMod val="7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78113482-9EE7-43F0-B634-E6D64E42D0D7}" type="pres">
      <dgm:prSet presAssocID="{9DB9A181-CDE0-43EE-B6F1-045799D3FE35}" presName="iconSpace" presStyleCnt="0"/>
      <dgm:spPr/>
    </dgm:pt>
    <dgm:pt modelId="{B8762484-062D-4D78-BF70-5E584AEA363E}" type="pres">
      <dgm:prSet presAssocID="{9DB9A181-CDE0-43EE-B6F1-045799D3FE35}" presName="parTx" presStyleLbl="revTx" presStyleIdx="2" presStyleCnt="4">
        <dgm:presLayoutVars>
          <dgm:chMax val="0"/>
          <dgm:chPref val="0"/>
        </dgm:presLayoutVars>
      </dgm:prSet>
      <dgm:spPr/>
    </dgm:pt>
    <dgm:pt modelId="{38C48BFC-4976-4606-BE80-E2A328295F3E}" type="pres">
      <dgm:prSet presAssocID="{9DB9A181-CDE0-43EE-B6F1-045799D3FE35}" presName="txSpace" presStyleCnt="0"/>
      <dgm:spPr/>
    </dgm:pt>
    <dgm:pt modelId="{85407820-7751-41A0-9461-7450630BA4D9}" type="pres">
      <dgm:prSet presAssocID="{9DB9A181-CDE0-43EE-B6F1-045799D3FE35}" presName="desTx" presStyleLbl="revTx" presStyleIdx="3" presStyleCnt="4">
        <dgm:presLayoutVars/>
      </dgm:prSet>
      <dgm:spPr/>
    </dgm:pt>
  </dgm:ptLst>
  <dgm:cxnLst>
    <dgm:cxn modelId="{1ABCD101-ACBB-4FAC-BD4E-28EFB88D508F}" type="presOf" srcId="{A3E430AA-F64A-4EAE-98BE-2C0ADC2FC071}" destId="{4AD071A7-7ED4-4A3D-AB43-7B41A907386C}" srcOrd="0" destOrd="5" presId="urn:microsoft.com/office/officeart/2018/2/layout/IconLabelDescriptionList"/>
    <dgm:cxn modelId="{269FD706-8E38-4B71-B4B2-2D39F81145DE}" srcId="{9DB9A181-CDE0-43EE-B6F1-045799D3FE35}" destId="{09441C08-74F2-4D2D-8652-70AA1B179AA1}" srcOrd="3" destOrd="0" parTransId="{148AF7B8-5705-4102-A771-0413D1F619BE}" sibTransId="{F15B205E-99D4-4707-8530-038743286789}"/>
    <dgm:cxn modelId="{255CF807-7870-48A3-B60B-67667C9CD515}" srcId="{BA820BCE-F0B5-40B6-8F64-30DBBB33A5ED}" destId="{D8FFDC4F-B10D-430B-8DF6-B4A07736557B}" srcOrd="4" destOrd="0" parTransId="{D9E3D37E-96DB-4AC4-9F74-41EE142F66F8}" sibTransId="{0A749E66-C7F9-4260-850B-0763E6AA43BE}"/>
    <dgm:cxn modelId="{3E8E8414-917E-4397-A02C-9666C558950D}" srcId="{BA820BCE-F0B5-40B6-8F64-30DBBB33A5ED}" destId="{A3E430AA-F64A-4EAE-98BE-2C0ADC2FC071}" srcOrd="5" destOrd="0" parTransId="{52FFC07B-BA0F-4475-BFD3-174E8A710F0F}" sibTransId="{251C2EAF-6C3D-4AF7-8F8A-378D872FE369}"/>
    <dgm:cxn modelId="{F5F3DE14-3E88-453B-80EC-CBFA41B40E87}" type="presOf" srcId="{D9C6AA7A-40E9-4CF2-BA84-1BE326D33E7C}" destId="{4AD071A7-7ED4-4A3D-AB43-7B41A907386C}" srcOrd="0" destOrd="2" presId="urn:microsoft.com/office/officeart/2018/2/layout/IconLabelDescriptionList"/>
    <dgm:cxn modelId="{A49AB728-D59B-48DB-9BC5-B358C629804F}" srcId="{BA820BCE-F0B5-40B6-8F64-30DBBB33A5ED}" destId="{6D254809-1D7D-4853-9A3C-C8EBA5A8B9B8}" srcOrd="1" destOrd="0" parTransId="{162A07ED-058B-42ED-BE78-51C6C62B5A26}" sibTransId="{24D36F2C-0596-4486-8E15-B1B9CF81DCCA}"/>
    <dgm:cxn modelId="{D847CC5E-B6B5-4A2B-81FE-C8A4DA834788}" srcId="{50B6D687-02E1-4505-BDDE-AA37E5EC2FDC}" destId="{BA820BCE-F0B5-40B6-8F64-30DBBB33A5ED}" srcOrd="0" destOrd="0" parTransId="{715B5F41-B451-46AE-AA79-91DAFD55D56C}" sibTransId="{89B4FF71-FF1B-489C-93E8-916B66078E2E}"/>
    <dgm:cxn modelId="{0484A963-030C-4D76-97DC-D1CCDE47457B}" type="presOf" srcId="{BA820BCE-F0B5-40B6-8F64-30DBBB33A5ED}" destId="{9C3328C6-D803-4728-B459-4638608D9B32}" srcOrd="0" destOrd="0" presId="urn:microsoft.com/office/officeart/2018/2/layout/IconLabelDescriptionList"/>
    <dgm:cxn modelId="{5F6AA267-E408-4A39-A2D4-EC5FBDB82F61}" type="presOf" srcId="{B8465FAD-B4FA-49D6-9F00-3BB4ED5B55E0}" destId="{4AD071A7-7ED4-4A3D-AB43-7B41A907386C}" srcOrd="0" destOrd="0" presId="urn:microsoft.com/office/officeart/2018/2/layout/IconLabelDescriptionList"/>
    <dgm:cxn modelId="{C030DA56-33A0-4A20-8D0A-1AD89DA50A55}" type="presOf" srcId="{B557EC1B-66E4-428A-8757-7013CBC7279D}" destId="{85407820-7751-41A0-9461-7450630BA4D9}" srcOrd="0" destOrd="1" presId="urn:microsoft.com/office/officeart/2018/2/layout/IconLabelDescriptionList"/>
    <dgm:cxn modelId="{B3C00F58-55E1-401E-8AD8-B7F387DAB0C8}" type="presOf" srcId="{AC7AD5D2-C206-4344-A5EB-1BF782C3970D}" destId="{4AD071A7-7ED4-4A3D-AB43-7B41A907386C}" srcOrd="0" destOrd="3" presId="urn:microsoft.com/office/officeart/2018/2/layout/IconLabelDescriptionList"/>
    <dgm:cxn modelId="{7850DC59-6236-4E39-8E07-D75804709661}" type="presOf" srcId="{50B6D687-02E1-4505-BDDE-AA37E5EC2FDC}" destId="{1E576FD3-533D-4002-AEF1-D70A816A02A4}" srcOrd="0" destOrd="0" presId="urn:microsoft.com/office/officeart/2018/2/layout/IconLabelDescriptionList"/>
    <dgm:cxn modelId="{CA540C7A-D46A-4FB7-B186-81DF61EF5E18}" srcId="{BA820BCE-F0B5-40B6-8F64-30DBBB33A5ED}" destId="{D9C6AA7A-40E9-4CF2-BA84-1BE326D33E7C}" srcOrd="2" destOrd="0" parTransId="{2DA9A522-46D8-4BB6-84CB-632BC10CD39E}" sibTransId="{3B6EDC06-E0F1-4EA0-9DF3-5432DE226403}"/>
    <dgm:cxn modelId="{29BE957E-66CE-4BB9-8962-1D024F8F7224}" type="presOf" srcId="{0C57869F-A58A-438F-8B02-2D8515ABC44F}" destId="{85407820-7751-41A0-9461-7450630BA4D9}" srcOrd="0" destOrd="2" presId="urn:microsoft.com/office/officeart/2018/2/layout/IconLabelDescriptionList"/>
    <dgm:cxn modelId="{FC0EE686-BCBE-4641-979B-230FC5B8CF84}" srcId="{BA820BCE-F0B5-40B6-8F64-30DBBB33A5ED}" destId="{B8465FAD-B4FA-49D6-9F00-3BB4ED5B55E0}" srcOrd="0" destOrd="0" parTransId="{51FC8369-C1E2-4508-B4C9-23A4CA90D364}" sibTransId="{14C7643F-D48A-4B9B-B1C9-571CCB0BFD66}"/>
    <dgm:cxn modelId="{6B29748A-E415-4DBC-BB5C-C676FEF42147}" srcId="{9DB9A181-CDE0-43EE-B6F1-045799D3FE35}" destId="{B557EC1B-66E4-428A-8757-7013CBC7279D}" srcOrd="1" destOrd="0" parTransId="{B18B402C-EF16-4D18-B1E9-DBBA0F7FD312}" sibTransId="{66AEF860-1D7E-487F-8024-3E20A2B4AD81}"/>
    <dgm:cxn modelId="{9D28FE9F-5BFA-4984-BBC5-5FF4F97A75D1}" type="presOf" srcId="{D8FFDC4F-B10D-430B-8DF6-B4A07736557B}" destId="{4AD071A7-7ED4-4A3D-AB43-7B41A907386C}" srcOrd="0" destOrd="4" presId="urn:microsoft.com/office/officeart/2018/2/layout/IconLabelDescriptionList"/>
    <dgm:cxn modelId="{C914C3AF-C192-4CD3-BDC6-622BF2C0D6F6}" srcId="{9DB9A181-CDE0-43EE-B6F1-045799D3FE35}" destId="{88A43878-903D-4789-93EB-635D2BB6A2D1}" srcOrd="0" destOrd="0" parTransId="{BB00B2BB-B11B-43E1-856E-2B8E06D47033}" sibTransId="{C4CBC6D1-2634-42FD-9C83-84BC8E91429E}"/>
    <dgm:cxn modelId="{617877C1-D144-4A62-8C87-A2F3EBB1E6D3}" srcId="{BA820BCE-F0B5-40B6-8F64-30DBBB33A5ED}" destId="{AC7AD5D2-C206-4344-A5EB-1BF782C3970D}" srcOrd="3" destOrd="0" parTransId="{4CFC0C24-F637-46DB-AFA1-30C6DACD861B}" sibTransId="{B205808C-C93C-40B9-9412-32027BDF0666}"/>
    <dgm:cxn modelId="{29F21AD2-5F46-477D-8B75-EA477EEE5554}" srcId="{9DB9A181-CDE0-43EE-B6F1-045799D3FE35}" destId="{0C57869F-A58A-438F-8B02-2D8515ABC44F}" srcOrd="2" destOrd="0" parTransId="{B47CDDB0-4050-4D53-B1D9-542F990A6C4D}" sibTransId="{F26BAE4E-2E90-413D-B358-9DB951A3F17F}"/>
    <dgm:cxn modelId="{5313C7D4-6CDD-48C4-83F6-3332E8AB1A64}" type="presOf" srcId="{6D254809-1D7D-4853-9A3C-C8EBA5A8B9B8}" destId="{4AD071A7-7ED4-4A3D-AB43-7B41A907386C}" srcOrd="0" destOrd="1" presId="urn:microsoft.com/office/officeart/2018/2/layout/IconLabelDescriptionList"/>
    <dgm:cxn modelId="{F28F29F4-E41D-4689-A313-B7139BF6CAE4}" type="presOf" srcId="{09441C08-74F2-4D2D-8652-70AA1B179AA1}" destId="{85407820-7751-41A0-9461-7450630BA4D9}" srcOrd="0" destOrd="3" presId="urn:microsoft.com/office/officeart/2018/2/layout/IconLabelDescriptionList"/>
    <dgm:cxn modelId="{0849DAFB-5F24-4F26-9075-83E60925E9B5}" type="presOf" srcId="{88A43878-903D-4789-93EB-635D2BB6A2D1}" destId="{85407820-7751-41A0-9461-7450630BA4D9}" srcOrd="0" destOrd="0" presId="urn:microsoft.com/office/officeart/2018/2/layout/IconLabelDescriptionList"/>
    <dgm:cxn modelId="{10BFB5FC-DF8B-4E29-8417-31E31ADB1688}" srcId="{50B6D687-02E1-4505-BDDE-AA37E5EC2FDC}" destId="{9DB9A181-CDE0-43EE-B6F1-045799D3FE35}" srcOrd="1" destOrd="0" parTransId="{166D8858-8130-42ED-AD26-2D1109936E1A}" sibTransId="{11F256BA-6E89-423F-9ABA-719EA35607F4}"/>
    <dgm:cxn modelId="{5BC867FD-00D2-49B8-A7A4-7D0AA947D743}" type="presOf" srcId="{9DB9A181-CDE0-43EE-B6F1-045799D3FE35}" destId="{B8762484-062D-4D78-BF70-5E584AEA363E}" srcOrd="0" destOrd="0" presId="urn:microsoft.com/office/officeart/2018/2/layout/IconLabelDescriptionList"/>
    <dgm:cxn modelId="{CE2733C7-47A8-4B59-98EC-1360022E2D50}" type="presParOf" srcId="{1E576FD3-533D-4002-AEF1-D70A816A02A4}" destId="{A5BAA144-91BD-46EB-8A0B-AFDE8610FFB0}" srcOrd="0" destOrd="0" presId="urn:microsoft.com/office/officeart/2018/2/layout/IconLabelDescriptionList"/>
    <dgm:cxn modelId="{54BF66C8-50BD-4888-844C-98D3E1F6AE79}" type="presParOf" srcId="{A5BAA144-91BD-46EB-8A0B-AFDE8610FFB0}" destId="{E80CB9CF-1C1F-4950-B6B7-562B28918BE1}" srcOrd="0" destOrd="0" presId="urn:microsoft.com/office/officeart/2018/2/layout/IconLabelDescriptionList"/>
    <dgm:cxn modelId="{58602898-FAB0-40E1-90DD-5F3358E8EC2B}" type="presParOf" srcId="{A5BAA144-91BD-46EB-8A0B-AFDE8610FFB0}" destId="{B5DF74F1-5BD6-44CB-9A67-4561CCE57E39}" srcOrd="1" destOrd="0" presId="urn:microsoft.com/office/officeart/2018/2/layout/IconLabelDescriptionList"/>
    <dgm:cxn modelId="{B027FC31-3CF5-46F0-93D9-34F5AD79061A}" type="presParOf" srcId="{A5BAA144-91BD-46EB-8A0B-AFDE8610FFB0}" destId="{9C3328C6-D803-4728-B459-4638608D9B32}" srcOrd="2" destOrd="0" presId="urn:microsoft.com/office/officeart/2018/2/layout/IconLabelDescriptionList"/>
    <dgm:cxn modelId="{AA71277C-56B5-42FB-BF58-6F3339707050}" type="presParOf" srcId="{A5BAA144-91BD-46EB-8A0B-AFDE8610FFB0}" destId="{103E9A10-DB1E-4B57-9801-B5C0176A41B5}" srcOrd="3" destOrd="0" presId="urn:microsoft.com/office/officeart/2018/2/layout/IconLabelDescriptionList"/>
    <dgm:cxn modelId="{0100AD34-9F47-4BBE-BD39-64C38201472F}" type="presParOf" srcId="{A5BAA144-91BD-46EB-8A0B-AFDE8610FFB0}" destId="{4AD071A7-7ED4-4A3D-AB43-7B41A907386C}" srcOrd="4" destOrd="0" presId="urn:microsoft.com/office/officeart/2018/2/layout/IconLabelDescriptionList"/>
    <dgm:cxn modelId="{D91AC56D-473E-4DA4-80AE-2F3A5A0626BC}" type="presParOf" srcId="{1E576FD3-533D-4002-AEF1-D70A816A02A4}" destId="{1F3CE394-E0A3-4560-B5C0-46D9679BA20A}" srcOrd="1" destOrd="0" presId="urn:microsoft.com/office/officeart/2018/2/layout/IconLabelDescriptionList"/>
    <dgm:cxn modelId="{325E9043-C119-46DD-81F7-D8E8A0AAE402}" type="presParOf" srcId="{1E576FD3-533D-4002-AEF1-D70A816A02A4}" destId="{C475D011-DDAD-4761-8183-E8F5582D576F}" srcOrd="2" destOrd="0" presId="urn:microsoft.com/office/officeart/2018/2/layout/IconLabelDescriptionList"/>
    <dgm:cxn modelId="{454E9130-B5D5-41F3-9293-EDBE0E4C3955}" type="presParOf" srcId="{C475D011-DDAD-4761-8183-E8F5582D576F}" destId="{52253CE4-DD1E-42F0-8858-4F877B7B7E82}" srcOrd="0" destOrd="0" presId="urn:microsoft.com/office/officeart/2018/2/layout/IconLabelDescriptionList"/>
    <dgm:cxn modelId="{900FAA35-2C30-424B-B663-D35ECA8AC852}" type="presParOf" srcId="{C475D011-DDAD-4761-8183-E8F5582D576F}" destId="{78113482-9EE7-43F0-B634-E6D64E42D0D7}" srcOrd="1" destOrd="0" presId="urn:microsoft.com/office/officeart/2018/2/layout/IconLabelDescriptionList"/>
    <dgm:cxn modelId="{D34756F4-FE65-40EE-92A0-239500906D3E}" type="presParOf" srcId="{C475D011-DDAD-4761-8183-E8F5582D576F}" destId="{B8762484-062D-4D78-BF70-5E584AEA363E}" srcOrd="2" destOrd="0" presId="urn:microsoft.com/office/officeart/2018/2/layout/IconLabelDescriptionList"/>
    <dgm:cxn modelId="{4F913E53-03F5-4C90-95A5-103208DC4FFA}" type="presParOf" srcId="{C475D011-DDAD-4761-8183-E8F5582D576F}" destId="{38C48BFC-4976-4606-BE80-E2A328295F3E}" srcOrd="3" destOrd="0" presId="urn:microsoft.com/office/officeart/2018/2/layout/IconLabelDescriptionList"/>
    <dgm:cxn modelId="{67C1369E-4BCA-4448-9BBE-4E8A0D397DBE}" type="presParOf" srcId="{C475D011-DDAD-4761-8183-E8F5582D576F}" destId="{85407820-7751-41A0-9461-7450630BA4D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021194-EA97-4931-895D-9CB8DFC6566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8C3B2-EF7F-4C72-9E89-B21E10EDBB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Will your current activity levels increase or decrease?</a:t>
          </a:r>
        </a:p>
      </dgm:t>
    </dgm:pt>
    <dgm:pt modelId="{D98ED752-46A6-4633-95B4-84A036FFAAB9}" type="parTrans" cxnId="{56AA5C31-CC48-4C93-96A9-C103C9E6B8A6}">
      <dgm:prSet/>
      <dgm:spPr/>
      <dgm:t>
        <a:bodyPr/>
        <a:lstStyle/>
        <a:p>
          <a:endParaRPr lang="en-US"/>
        </a:p>
      </dgm:t>
    </dgm:pt>
    <dgm:pt modelId="{96F3A5C9-3F9A-4470-9949-6C3C07BC5A00}" type="sibTrans" cxnId="{56AA5C31-CC48-4C93-96A9-C103C9E6B8A6}">
      <dgm:prSet/>
      <dgm:spPr/>
      <dgm:t>
        <a:bodyPr/>
        <a:lstStyle/>
        <a:p>
          <a:endParaRPr lang="en-US"/>
        </a:p>
      </dgm:t>
    </dgm:pt>
    <dgm:pt modelId="{ABDB3436-D4EE-4A66-AF4C-FA90D2B23F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Can you incorporate exercise/stretching into your workday?</a:t>
          </a:r>
        </a:p>
      </dgm:t>
    </dgm:pt>
    <dgm:pt modelId="{A1817D1A-BB50-4C59-8B00-EEA6D9650BB1}" type="parTrans" cxnId="{4BEF85FA-A151-463B-9508-43F7785EC222}">
      <dgm:prSet/>
      <dgm:spPr/>
      <dgm:t>
        <a:bodyPr/>
        <a:lstStyle/>
        <a:p>
          <a:endParaRPr lang="en-US"/>
        </a:p>
      </dgm:t>
    </dgm:pt>
    <dgm:pt modelId="{5DCA0A88-AF83-4A42-947F-CEF819A91346}" type="sibTrans" cxnId="{4BEF85FA-A151-463B-9508-43F7785EC222}">
      <dgm:prSet/>
      <dgm:spPr/>
      <dgm:t>
        <a:bodyPr/>
        <a:lstStyle/>
        <a:p>
          <a:endParaRPr lang="en-US"/>
        </a:p>
      </dgm:t>
    </dgm:pt>
    <dgm:pt modelId="{4F57FFD5-4405-4F9F-B4A1-5D7A527E3B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there movements specific to your job that you have not performed for a while? Can you prepare for this change?</a:t>
          </a:r>
        </a:p>
      </dgm:t>
    </dgm:pt>
    <dgm:pt modelId="{B51BE884-C756-4E9D-BC5B-D165240C5E0B}" type="parTrans" cxnId="{02F7F705-FD68-471B-9340-97E3A14CDDBA}">
      <dgm:prSet/>
      <dgm:spPr/>
      <dgm:t>
        <a:bodyPr/>
        <a:lstStyle/>
        <a:p>
          <a:endParaRPr lang="en-US"/>
        </a:p>
      </dgm:t>
    </dgm:pt>
    <dgm:pt modelId="{4268E859-6133-4A39-BB4C-3743A088D5D9}" type="sibTrans" cxnId="{02F7F705-FD68-471B-9340-97E3A14CDDBA}">
      <dgm:prSet/>
      <dgm:spPr/>
      <dgm:t>
        <a:bodyPr/>
        <a:lstStyle/>
        <a:p>
          <a:endParaRPr lang="en-US"/>
        </a:p>
      </dgm:t>
    </dgm:pt>
    <dgm:pt modelId="{A9C46D48-E3C7-4AC5-B9A5-FB742C401C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are you work desk ergonomics?</a:t>
          </a:r>
        </a:p>
      </dgm:t>
    </dgm:pt>
    <dgm:pt modelId="{02146143-7FB0-45D7-82D9-B1681D140635}" type="parTrans" cxnId="{3C2E54BE-7423-4333-AC2B-7E82B76E9C3F}">
      <dgm:prSet/>
      <dgm:spPr/>
      <dgm:t>
        <a:bodyPr/>
        <a:lstStyle/>
        <a:p>
          <a:endParaRPr lang="en-US"/>
        </a:p>
      </dgm:t>
    </dgm:pt>
    <dgm:pt modelId="{A61EA3F7-F344-4EFD-9824-CEFCDD9B6F82}" type="sibTrans" cxnId="{3C2E54BE-7423-4333-AC2B-7E82B76E9C3F}">
      <dgm:prSet/>
      <dgm:spPr/>
      <dgm:t>
        <a:bodyPr/>
        <a:lstStyle/>
        <a:p>
          <a:endParaRPr lang="en-US"/>
        </a:p>
      </dgm:t>
    </dgm:pt>
    <dgm:pt modelId="{119E3B4D-244F-4866-AC8D-87FDE6B9E2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Has anything changed in the office set-up or your body?</a:t>
          </a:r>
        </a:p>
      </dgm:t>
    </dgm:pt>
    <dgm:pt modelId="{2D69ED52-E418-4025-A501-D9F56FF03C44}" type="parTrans" cxnId="{B76B9F06-8A3B-47B5-94F3-5D7B8DDB7E90}">
      <dgm:prSet/>
      <dgm:spPr/>
      <dgm:t>
        <a:bodyPr/>
        <a:lstStyle/>
        <a:p>
          <a:endParaRPr lang="en-US"/>
        </a:p>
      </dgm:t>
    </dgm:pt>
    <dgm:pt modelId="{61DBEAF8-E822-4974-9597-8C68D0C96950}" type="sibTrans" cxnId="{B76B9F06-8A3B-47B5-94F3-5D7B8DDB7E90}">
      <dgm:prSet/>
      <dgm:spPr/>
      <dgm:t>
        <a:bodyPr/>
        <a:lstStyle/>
        <a:p>
          <a:endParaRPr lang="en-US"/>
        </a:p>
      </dgm:t>
    </dgm:pt>
    <dgm:pt modelId="{5D54AE84-C0B0-4187-B9CE-B02631848C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can your employer assist you?</a:t>
          </a:r>
        </a:p>
      </dgm:t>
    </dgm:pt>
    <dgm:pt modelId="{9DC525F2-0496-4F7C-B580-252BC6F84ED3}" type="parTrans" cxnId="{E2413A30-E05A-4B38-B286-7BD528452B06}">
      <dgm:prSet/>
      <dgm:spPr/>
      <dgm:t>
        <a:bodyPr/>
        <a:lstStyle/>
        <a:p>
          <a:endParaRPr lang="en-US"/>
        </a:p>
      </dgm:t>
    </dgm:pt>
    <dgm:pt modelId="{A5042F64-13BA-4181-8188-887F33EE893C}" type="sibTrans" cxnId="{E2413A30-E05A-4B38-B286-7BD528452B06}">
      <dgm:prSet/>
      <dgm:spPr/>
      <dgm:t>
        <a:bodyPr/>
        <a:lstStyle/>
        <a:p>
          <a:endParaRPr lang="en-US"/>
        </a:p>
      </dgm:t>
    </dgm:pt>
    <dgm:pt modelId="{81E74EA7-4FAD-4761-8AB4-C59BD8C7A9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Remember to take breaks!</a:t>
          </a:r>
        </a:p>
      </dgm:t>
    </dgm:pt>
    <dgm:pt modelId="{C286FE5B-D60D-4BE5-A069-DB96E2B75095}" type="parTrans" cxnId="{55563C82-FFDC-4654-B02C-F54594E13A8F}">
      <dgm:prSet/>
      <dgm:spPr/>
      <dgm:t>
        <a:bodyPr/>
        <a:lstStyle/>
        <a:p>
          <a:endParaRPr lang="en-US"/>
        </a:p>
      </dgm:t>
    </dgm:pt>
    <dgm:pt modelId="{0E745575-9AC3-4925-B338-6E5300B2694F}" type="sibTrans" cxnId="{55563C82-FFDC-4654-B02C-F54594E13A8F}">
      <dgm:prSet/>
      <dgm:spPr/>
      <dgm:t>
        <a:bodyPr/>
        <a:lstStyle/>
        <a:p>
          <a:endParaRPr lang="en-US"/>
        </a:p>
      </dgm:t>
    </dgm:pt>
    <dgm:pt modelId="{FDD58E49-C28C-4EB2-844F-35E6C0D72372}" type="pres">
      <dgm:prSet presAssocID="{D4021194-EA97-4931-895D-9CB8DFC6566C}" presName="root" presStyleCnt="0">
        <dgm:presLayoutVars>
          <dgm:dir/>
          <dgm:resizeHandles val="exact"/>
        </dgm:presLayoutVars>
      </dgm:prSet>
      <dgm:spPr/>
    </dgm:pt>
    <dgm:pt modelId="{875EE46A-0F80-484E-8FAF-6F84A603C86A}" type="pres">
      <dgm:prSet presAssocID="{DBA8C3B2-EF7F-4C72-9E89-B21E10EDBB37}" presName="compNode" presStyleCnt="0"/>
      <dgm:spPr/>
    </dgm:pt>
    <dgm:pt modelId="{173588C0-91A1-4144-A380-625DFC1D1E97}" type="pres">
      <dgm:prSet presAssocID="{DBA8C3B2-EF7F-4C72-9E89-B21E10EDBB37}" presName="bgRect" presStyleLbl="bgShp" presStyleIdx="0" presStyleCnt="3"/>
      <dgm:spPr/>
    </dgm:pt>
    <dgm:pt modelId="{ED54D15E-E454-411B-B41F-7EC104CC2ADC}" type="pres">
      <dgm:prSet presAssocID="{DBA8C3B2-EF7F-4C72-9E89-B21E10EDBB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3401563C-0CEB-484C-8FF1-2A7F69C32855}" type="pres">
      <dgm:prSet presAssocID="{DBA8C3B2-EF7F-4C72-9E89-B21E10EDBB37}" presName="spaceRect" presStyleCnt="0"/>
      <dgm:spPr/>
    </dgm:pt>
    <dgm:pt modelId="{3010E83C-A216-4071-AC24-2F6BB7782014}" type="pres">
      <dgm:prSet presAssocID="{DBA8C3B2-EF7F-4C72-9E89-B21E10EDBB37}" presName="parTx" presStyleLbl="revTx" presStyleIdx="0" presStyleCnt="5">
        <dgm:presLayoutVars>
          <dgm:chMax val="0"/>
          <dgm:chPref val="0"/>
        </dgm:presLayoutVars>
      </dgm:prSet>
      <dgm:spPr/>
    </dgm:pt>
    <dgm:pt modelId="{0195A37E-7F77-44EE-BEF9-55F2948CEE28}" type="pres">
      <dgm:prSet presAssocID="{DBA8C3B2-EF7F-4C72-9E89-B21E10EDBB37}" presName="desTx" presStyleLbl="revTx" presStyleIdx="1" presStyleCnt="5">
        <dgm:presLayoutVars/>
      </dgm:prSet>
      <dgm:spPr/>
    </dgm:pt>
    <dgm:pt modelId="{35FCCF6E-D796-4277-A021-BCBB01CC8FD7}" type="pres">
      <dgm:prSet presAssocID="{96F3A5C9-3F9A-4470-9949-6C3C07BC5A00}" presName="sibTrans" presStyleCnt="0"/>
      <dgm:spPr/>
    </dgm:pt>
    <dgm:pt modelId="{B5EF360D-D4F9-43F7-9F51-B9238E8246F7}" type="pres">
      <dgm:prSet presAssocID="{A9C46D48-E3C7-4AC5-B9A5-FB742C401CEF}" presName="compNode" presStyleCnt="0"/>
      <dgm:spPr/>
    </dgm:pt>
    <dgm:pt modelId="{E431D3EB-CE43-4267-A345-72F13922FA32}" type="pres">
      <dgm:prSet presAssocID="{A9C46D48-E3C7-4AC5-B9A5-FB742C401CEF}" presName="bgRect" presStyleLbl="bgShp" presStyleIdx="1" presStyleCnt="3"/>
      <dgm:spPr/>
    </dgm:pt>
    <dgm:pt modelId="{D30AFB95-D63D-43DB-AA1B-B968E796225E}" type="pres">
      <dgm:prSet presAssocID="{A9C46D48-E3C7-4AC5-B9A5-FB742C401CE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2E98AEFB-0D35-407B-A497-97834AEE37B6}" type="pres">
      <dgm:prSet presAssocID="{A9C46D48-E3C7-4AC5-B9A5-FB742C401CEF}" presName="spaceRect" presStyleCnt="0"/>
      <dgm:spPr/>
    </dgm:pt>
    <dgm:pt modelId="{166266C0-4222-493F-8279-69FF15364AF2}" type="pres">
      <dgm:prSet presAssocID="{A9C46D48-E3C7-4AC5-B9A5-FB742C401CEF}" presName="parTx" presStyleLbl="revTx" presStyleIdx="2" presStyleCnt="5">
        <dgm:presLayoutVars>
          <dgm:chMax val="0"/>
          <dgm:chPref val="0"/>
        </dgm:presLayoutVars>
      </dgm:prSet>
      <dgm:spPr/>
    </dgm:pt>
    <dgm:pt modelId="{15E2BFE9-6BC9-49DA-B640-555E25A4E541}" type="pres">
      <dgm:prSet presAssocID="{A9C46D48-E3C7-4AC5-B9A5-FB742C401CEF}" presName="desTx" presStyleLbl="revTx" presStyleIdx="3" presStyleCnt="5">
        <dgm:presLayoutVars/>
      </dgm:prSet>
      <dgm:spPr/>
    </dgm:pt>
    <dgm:pt modelId="{0E49B651-A860-41DD-8C00-B37873F9B4C0}" type="pres">
      <dgm:prSet presAssocID="{A61EA3F7-F344-4EFD-9824-CEFCDD9B6F82}" presName="sibTrans" presStyleCnt="0"/>
      <dgm:spPr/>
    </dgm:pt>
    <dgm:pt modelId="{0FB8A74C-F20C-4F96-9299-38305EB22DBC}" type="pres">
      <dgm:prSet presAssocID="{81E74EA7-4FAD-4761-8AB4-C59BD8C7A910}" presName="compNode" presStyleCnt="0"/>
      <dgm:spPr/>
    </dgm:pt>
    <dgm:pt modelId="{B8D1B3EC-5CE5-43D1-A291-83F4921E848B}" type="pres">
      <dgm:prSet presAssocID="{81E74EA7-4FAD-4761-8AB4-C59BD8C7A910}" presName="bgRect" presStyleLbl="bgShp" presStyleIdx="2" presStyleCnt="3"/>
      <dgm:spPr/>
    </dgm:pt>
    <dgm:pt modelId="{CD58E9D2-4E40-4B35-A948-BE55C17A76F9}" type="pres">
      <dgm:prSet presAssocID="{81E74EA7-4FAD-4761-8AB4-C59BD8C7A9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53736F8B-E445-40FC-98EC-B5668CFFC7B4}" type="pres">
      <dgm:prSet presAssocID="{81E74EA7-4FAD-4761-8AB4-C59BD8C7A910}" presName="spaceRect" presStyleCnt="0"/>
      <dgm:spPr/>
    </dgm:pt>
    <dgm:pt modelId="{29FCDA95-6C87-4AD2-ABC1-9023E057EEFA}" type="pres">
      <dgm:prSet presAssocID="{81E74EA7-4FAD-4761-8AB4-C59BD8C7A91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2F7F705-FD68-471B-9340-97E3A14CDDBA}" srcId="{DBA8C3B2-EF7F-4C72-9E89-B21E10EDBB37}" destId="{4F57FFD5-4405-4F9F-B4A1-5D7A527E3B2D}" srcOrd="1" destOrd="0" parTransId="{B51BE884-C756-4E9D-BC5B-D165240C5E0B}" sibTransId="{4268E859-6133-4A39-BB4C-3743A088D5D9}"/>
    <dgm:cxn modelId="{B76B9F06-8A3B-47B5-94F3-5D7B8DDB7E90}" srcId="{A9C46D48-E3C7-4AC5-B9A5-FB742C401CEF}" destId="{119E3B4D-244F-4866-AC8D-87FDE6B9E2DF}" srcOrd="0" destOrd="0" parTransId="{2D69ED52-E418-4025-A501-D9F56FF03C44}" sibTransId="{61DBEAF8-E822-4974-9597-8C68D0C96950}"/>
    <dgm:cxn modelId="{3E55380A-46C5-4D28-AA6D-D996288F5C48}" type="presOf" srcId="{ABDB3436-D4EE-4A66-AF4C-FA90D2B23F7B}" destId="{0195A37E-7F77-44EE-BEF9-55F2948CEE28}" srcOrd="0" destOrd="0" presId="urn:microsoft.com/office/officeart/2018/2/layout/IconVerticalSolidList"/>
    <dgm:cxn modelId="{8F2FAC0F-FC76-4018-A517-6D8ED298BABA}" type="presOf" srcId="{DBA8C3B2-EF7F-4C72-9E89-B21E10EDBB37}" destId="{3010E83C-A216-4071-AC24-2F6BB7782014}" srcOrd="0" destOrd="0" presId="urn:microsoft.com/office/officeart/2018/2/layout/IconVerticalSolidList"/>
    <dgm:cxn modelId="{CB7F3514-DD0B-44B4-A556-EC287F60C37D}" type="presOf" srcId="{A9C46D48-E3C7-4AC5-B9A5-FB742C401CEF}" destId="{166266C0-4222-493F-8279-69FF15364AF2}" srcOrd="0" destOrd="0" presId="urn:microsoft.com/office/officeart/2018/2/layout/IconVerticalSolidList"/>
    <dgm:cxn modelId="{E2413A30-E05A-4B38-B286-7BD528452B06}" srcId="{A9C46D48-E3C7-4AC5-B9A5-FB742C401CEF}" destId="{5D54AE84-C0B0-4187-B9CE-B02631848C57}" srcOrd="1" destOrd="0" parTransId="{9DC525F2-0496-4F7C-B580-252BC6F84ED3}" sibTransId="{A5042F64-13BA-4181-8188-887F33EE893C}"/>
    <dgm:cxn modelId="{56AA5C31-CC48-4C93-96A9-C103C9E6B8A6}" srcId="{D4021194-EA97-4931-895D-9CB8DFC6566C}" destId="{DBA8C3B2-EF7F-4C72-9E89-B21E10EDBB37}" srcOrd="0" destOrd="0" parTransId="{D98ED752-46A6-4633-95B4-84A036FFAAB9}" sibTransId="{96F3A5C9-3F9A-4470-9949-6C3C07BC5A00}"/>
    <dgm:cxn modelId="{0C039058-6597-47E2-A529-13CF8C394F7E}" type="presOf" srcId="{81E74EA7-4FAD-4761-8AB4-C59BD8C7A910}" destId="{29FCDA95-6C87-4AD2-ABC1-9023E057EEFA}" srcOrd="0" destOrd="0" presId="urn:microsoft.com/office/officeart/2018/2/layout/IconVerticalSolidList"/>
    <dgm:cxn modelId="{0062E67C-D341-40C4-B9D8-37528203E0DC}" type="presOf" srcId="{4F57FFD5-4405-4F9F-B4A1-5D7A527E3B2D}" destId="{0195A37E-7F77-44EE-BEF9-55F2948CEE28}" srcOrd="0" destOrd="1" presId="urn:microsoft.com/office/officeart/2018/2/layout/IconVerticalSolidList"/>
    <dgm:cxn modelId="{55563C82-FFDC-4654-B02C-F54594E13A8F}" srcId="{D4021194-EA97-4931-895D-9CB8DFC6566C}" destId="{81E74EA7-4FAD-4761-8AB4-C59BD8C7A910}" srcOrd="2" destOrd="0" parTransId="{C286FE5B-D60D-4BE5-A069-DB96E2B75095}" sibTransId="{0E745575-9AC3-4925-B338-6E5300B2694F}"/>
    <dgm:cxn modelId="{3C2E54BE-7423-4333-AC2B-7E82B76E9C3F}" srcId="{D4021194-EA97-4931-895D-9CB8DFC6566C}" destId="{A9C46D48-E3C7-4AC5-B9A5-FB742C401CEF}" srcOrd="1" destOrd="0" parTransId="{02146143-7FB0-45D7-82D9-B1681D140635}" sibTransId="{A61EA3F7-F344-4EFD-9824-CEFCDD9B6F82}"/>
    <dgm:cxn modelId="{C43D25CC-76A1-4482-8994-7708FA41A007}" type="presOf" srcId="{119E3B4D-244F-4866-AC8D-87FDE6B9E2DF}" destId="{15E2BFE9-6BC9-49DA-B640-555E25A4E541}" srcOrd="0" destOrd="0" presId="urn:microsoft.com/office/officeart/2018/2/layout/IconVerticalSolidList"/>
    <dgm:cxn modelId="{17324BD7-5909-41AC-9BFB-D9EF987468C7}" type="presOf" srcId="{5D54AE84-C0B0-4187-B9CE-B02631848C57}" destId="{15E2BFE9-6BC9-49DA-B640-555E25A4E541}" srcOrd="0" destOrd="1" presId="urn:microsoft.com/office/officeart/2018/2/layout/IconVerticalSolidList"/>
    <dgm:cxn modelId="{29473AF7-2355-4CEB-BA15-D2A5CA58349A}" type="presOf" srcId="{D4021194-EA97-4931-895D-9CB8DFC6566C}" destId="{FDD58E49-C28C-4EB2-844F-35E6C0D72372}" srcOrd="0" destOrd="0" presId="urn:microsoft.com/office/officeart/2018/2/layout/IconVerticalSolidList"/>
    <dgm:cxn modelId="{4BEF85FA-A151-463B-9508-43F7785EC222}" srcId="{DBA8C3B2-EF7F-4C72-9E89-B21E10EDBB37}" destId="{ABDB3436-D4EE-4A66-AF4C-FA90D2B23F7B}" srcOrd="0" destOrd="0" parTransId="{A1817D1A-BB50-4C59-8B00-EEA6D9650BB1}" sibTransId="{5DCA0A88-AF83-4A42-947F-CEF819A91346}"/>
    <dgm:cxn modelId="{F21A8FC6-9CF8-4346-BF64-41DBA2E44107}" type="presParOf" srcId="{FDD58E49-C28C-4EB2-844F-35E6C0D72372}" destId="{875EE46A-0F80-484E-8FAF-6F84A603C86A}" srcOrd="0" destOrd="0" presId="urn:microsoft.com/office/officeart/2018/2/layout/IconVerticalSolidList"/>
    <dgm:cxn modelId="{734E09F3-62B9-47DA-B653-CA937028E260}" type="presParOf" srcId="{875EE46A-0F80-484E-8FAF-6F84A603C86A}" destId="{173588C0-91A1-4144-A380-625DFC1D1E97}" srcOrd="0" destOrd="0" presId="urn:microsoft.com/office/officeart/2018/2/layout/IconVerticalSolidList"/>
    <dgm:cxn modelId="{160B7C0E-9C1D-48E0-9695-01DAFA4D1F4D}" type="presParOf" srcId="{875EE46A-0F80-484E-8FAF-6F84A603C86A}" destId="{ED54D15E-E454-411B-B41F-7EC104CC2ADC}" srcOrd="1" destOrd="0" presId="urn:microsoft.com/office/officeart/2018/2/layout/IconVerticalSolidList"/>
    <dgm:cxn modelId="{1AB5D3BE-621E-47FD-8035-554A238C7453}" type="presParOf" srcId="{875EE46A-0F80-484E-8FAF-6F84A603C86A}" destId="{3401563C-0CEB-484C-8FF1-2A7F69C32855}" srcOrd="2" destOrd="0" presId="urn:microsoft.com/office/officeart/2018/2/layout/IconVerticalSolidList"/>
    <dgm:cxn modelId="{C9D441F4-3635-42F9-BD38-5A72DEAEB4AE}" type="presParOf" srcId="{875EE46A-0F80-484E-8FAF-6F84A603C86A}" destId="{3010E83C-A216-4071-AC24-2F6BB7782014}" srcOrd="3" destOrd="0" presId="urn:microsoft.com/office/officeart/2018/2/layout/IconVerticalSolidList"/>
    <dgm:cxn modelId="{25B14F5C-48D1-42F7-9DD3-D37F2F824D0A}" type="presParOf" srcId="{875EE46A-0F80-484E-8FAF-6F84A603C86A}" destId="{0195A37E-7F77-44EE-BEF9-55F2948CEE28}" srcOrd="4" destOrd="0" presId="urn:microsoft.com/office/officeart/2018/2/layout/IconVerticalSolidList"/>
    <dgm:cxn modelId="{B93F7350-812E-474C-A8E2-78FD280537F7}" type="presParOf" srcId="{FDD58E49-C28C-4EB2-844F-35E6C0D72372}" destId="{35FCCF6E-D796-4277-A021-BCBB01CC8FD7}" srcOrd="1" destOrd="0" presId="urn:microsoft.com/office/officeart/2018/2/layout/IconVerticalSolidList"/>
    <dgm:cxn modelId="{298E2AE3-58D1-45B4-B806-7ABD97E236C0}" type="presParOf" srcId="{FDD58E49-C28C-4EB2-844F-35E6C0D72372}" destId="{B5EF360D-D4F9-43F7-9F51-B9238E8246F7}" srcOrd="2" destOrd="0" presId="urn:microsoft.com/office/officeart/2018/2/layout/IconVerticalSolidList"/>
    <dgm:cxn modelId="{D8E23707-D72D-45EE-8EE4-B34E4571C196}" type="presParOf" srcId="{B5EF360D-D4F9-43F7-9F51-B9238E8246F7}" destId="{E431D3EB-CE43-4267-A345-72F13922FA32}" srcOrd="0" destOrd="0" presId="urn:microsoft.com/office/officeart/2018/2/layout/IconVerticalSolidList"/>
    <dgm:cxn modelId="{0DEAE646-F8C0-4360-88C1-457AB34C30B1}" type="presParOf" srcId="{B5EF360D-D4F9-43F7-9F51-B9238E8246F7}" destId="{D30AFB95-D63D-43DB-AA1B-B968E796225E}" srcOrd="1" destOrd="0" presId="urn:microsoft.com/office/officeart/2018/2/layout/IconVerticalSolidList"/>
    <dgm:cxn modelId="{EF6B9168-1AA0-46E6-99F6-E2B9FA1B4AFC}" type="presParOf" srcId="{B5EF360D-D4F9-43F7-9F51-B9238E8246F7}" destId="{2E98AEFB-0D35-407B-A497-97834AEE37B6}" srcOrd="2" destOrd="0" presId="urn:microsoft.com/office/officeart/2018/2/layout/IconVerticalSolidList"/>
    <dgm:cxn modelId="{995EA8D9-5D2B-4F85-A181-FBE689383719}" type="presParOf" srcId="{B5EF360D-D4F9-43F7-9F51-B9238E8246F7}" destId="{166266C0-4222-493F-8279-69FF15364AF2}" srcOrd="3" destOrd="0" presId="urn:microsoft.com/office/officeart/2018/2/layout/IconVerticalSolidList"/>
    <dgm:cxn modelId="{E356DD9F-C31C-40DF-A6FB-467977E602DF}" type="presParOf" srcId="{B5EF360D-D4F9-43F7-9F51-B9238E8246F7}" destId="{15E2BFE9-6BC9-49DA-B640-555E25A4E541}" srcOrd="4" destOrd="0" presId="urn:microsoft.com/office/officeart/2018/2/layout/IconVerticalSolidList"/>
    <dgm:cxn modelId="{6DB8DD3A-5691-4DC5-87D4-6FE2F2403A5D}" type="presParOf" srcId="{FDD58E49-C28C-4EB2-844F-35E6C0D72372}" destId="{0E49B651-A860-41DD-8C00-B37873F9B4C0}" srcOrd="3" destOrd="0" presId="urn:microsoft.com/office/officeart/2018/2/layout/IconVerticalSolidList"/>
    <dgm:cxn modelId="{1E1CACB7-7006-4DCA-94DD-F72FA669167A}" type="presParOf" srcId="{FDD58E49-C28C-4EB2-844F-35E6C0D72372}" destId="{0FB8A74C-F20C-4F96-9299-38305EB22DBC}" srcOrd="4" destOrd="0" presId="urn:microsoft.com/office/officeart/2018/2/layout/IconVerticalSolidList"/>
    <dgm:cxn modelId="{279BAB9A-61EB-4884-9875-EB1F3306527A}" type="presParOf" srcId="{0FB8A74C-F20C-4F96-9299-38305EB22DBC}" destId="{B8D1B3EC-5CE5-43D1-A291-83F4921E848B}" srcOrd="0" destOrd="0" presId="urn:microsoft.com/office/officeart/2018/2/layout/IconVerticalSolidList"/>
    <dgm:cxn modelId="{A3FD67ED-1E5E-43F7-9B3C-263D07B2D1E4}" type="presParOf" srcId="{0FB8A74C-F20C-4F96-9299-38305EB22DBC}" destId="{CD58E9D2-4E40-4B35-A948-BE55C17A76F9}" srcOrd="1" destOrd="0" presId="urn:microsoft.com/office/officeart/2018/2/layout/IconVerticalSolidList"/>
    <dgm:cxn modelId="{0F77A73D-729E-4193-A46A-E1E06EB20073}" type="presParOf" srcId="{0FB8A74C-F20C-4F96-9299-38305EB22DBC}" destId="{53736F8B-E445-40FC-98EC-B5668CFFC7B4}" srcOrd="2" destOrd="0" presId="urn:microsoft.com/office/officeart/2018/2/layout/IconVerticalSolidList"/>
    <dgm:cxn modelId="{82DB18D5-91A0-4320-BE22-A8EBDD801582}" type="presParOf" srcId="{0FB8A74C-F20C-4F96-9299-38305EB22DBC}" destId="{29FCDA95-6C87-4AD2-ABC1-9023E057EEF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49BA3-FB1A-448E-9103-0EE4D5B3D41F}">
      <dsp:nvSpPr>
        <dsp:cNvPr id="0" name=""/>
        <dsp:cNvSpPr/>
      </dsp:nvSpPr>
      <dsp:spPr>
        <a:xfrm>
          <a:off x="600792" y="528370"/>
          <a:ext cx="1449891" cy="14498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F50FC-9CEF-447F-A5A4-0E82A0F4F206}">
      <dsp:nvSpPr>
        <dsp:cNvPr id="0" name=""/>
        <dsp:cNvSpPr/>
      </dsp:nvSpPr>
      <dsp:spPr>
        <a:xfrm>
          <a:off x="909785" y="837363"/>
          <a:ext cx="831905" cy="8319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159B3-8A14-45B7-B911-D55D988CFEB0}">
      <dsp:nvSpPr>
        <dsp:cNvPr id="0" name=""/>
        <dsp:cNvSpPr/>
      </dsp:nvSpPr>
      <dsp:spPr>
        <a:xfrm>
          <a:off x="137302" y="2429867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Schedules &amp; workflows</a:t>
          </a:r>
        </a:p>
      </dsp:txBody>
      <dsp:txXfrm>
        <a:off x="137302" y="2429867"/>
        <a:ext cx="2376871" cy="720000"/>
      </dsp:txXfrm>
    </dsp:sp>
    <dsp:sp modelId="{64FB6CF2-D2A5-4549-AF57-AF779CAD06B1}">
      <dsp:nvSpPr>
        <dsp:cNvPr id="0" name=""/>
        <dsp:cNvSpPr/>
      </dsp:nvSpPr>
      <dsp:spPr>
        <a:xfrm>
          <a:off x="3393616" y="528370"/>
          <a:ext cx="1449891" cy="14498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F953B-E0C4-491A-9D14-531B25D39BE3}">
      <dsp:nvSpPr>
        <dsp:cNvPr id="0" name=""/>
        <dsp:cNvSpPr/>
      </dsp:nvSpPr>
      <dsp:spPr>
        <a:xfrm>
          <a:off x="3702610" y="837363"/>
          <a:ext cx="831905" cy="8319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D62C6-84DE-4EB6-ABB5-FEA47FD18120}">
      <dsp:nvSpPr>
        <dsp:cNvPr id="0" name=""/>
        <dsp:cNvSpPr/>
      </dsp:nvSpPr>
      <dsp:spPr>
        <a:xfrm>
          <a:off x="2930126" y="2429867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MOVEMENT &amp; Physical ACTIVITY</a:t>
          </a:r>
        </a:p>
      </dsp:txBody>
      <dsp:txXfrm>
        <a:off x="2930126" y="2429867"/>
        <a:ext cx="2376871" cy="720000"/>
      </dsp:txXfrm>
    </dsp:sp>
    <dsp:sp modelId="{ADB04099-AD48-49FD-8E08-4560F4148985}">
      <dsp:nvSpPr>
        <dsp:cNvPr id="0" name=""/>
        <dsp:cNvSpPr/>
      </dsp:nvSpPr>
      <dsp:spPr>
        <a:xfrm>
          <a:off x="6186441" y="528370"/>
          <a:ext cx="1449891" cy="14498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072B3-627F-406A-99EE-232D45175ACE}">
      <dsp:nvSpPr>
        <dsp:cNvPr id="0" name=""/>
        <dsp:cNvSpPr/>
      </dsp:nvSpPr>
      <dsp:spPr>
        <a:xfrm>
          <a:off x="6495434" y="837363"/>
          <a:ext cx="831905" cy="8319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2238D-09B0-4B3C-8209-3284363CF3A5}">
      <dsp:nvSpPr>
        <dsp:cNvPr id="0" name=""/>
        <dsp:cNvSpPr/>
      </dsp:nvSpPr>
      <dsp:spPr>
        <a:xfrm>
          <a:off x="5722951" y="2429867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Group communication &amp; Socialization</a:t>
          </a:r>
        </a:p>
      </dsp:txBody>
      <dsp:txXfrm>
        <a:off x="5722951" y="2429867"/>
        <a:ext cx="2376871" cy="720000"/>
      </dsp:txXfrm>
    </dsp:sp>
    <dsp:sp modelId="{EFF97142-8D2D-4BEF-B37C-3E793E8EFB1E}">
      <dsp:nvSpPr>
        <dsp:cNvPr id="0" name=""/>
        <dsp:cNvSpPr/>
      </dsp:nvSpPr>
      <dsp:spPr>
        <a:xfrm>
          <a:off x="8979265" y="528370"/>
          <a:ext cx="1449891" cy="14498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1CE29-81B2-454B-8219-F670350F3C21}">
      <dsp:nvSpPr>
        <dsp:cNvPr id="0" name=""/>
        <dsp:cNvSpPr/>
      </dsp:nvSpPr>
      <dsp:spPr>
        <a:xfrm>
          <a:off x="9288259" y="837363"/>
          <a:ext cx="831905" cy="8319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850F2-6D5D-4836-899B-7F3C12EEAFEE}">
      <dsp:nvSpPr>
        <dsp:cNvPr id="0" name=""/>
        <dsp:cNvSpPr/>
      </dsp:nvSpPr>
      <dsp:spPr>
        <a:xfrm>
          <a:off x="8515775" y="2429867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commuting, childcare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&amp; other concerns</a:t>
          </a:r>
        </a:p>
      </dsp:txBody>
      <dsp:txXfrm>
        <a:off x="8515775" y="2429867"/>
        <a:ext cx="237687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CB9CF-1C1F-4950-B6B7-562B28918BE1}">
      <dsp:nvSpPr>
        <dsp:cNvPr id="0" name=""/>
        <dsp:cNvSpPr/>
      </dsp:nvSpPr>
      <dsp:spPr>
        <a:xfrm>
          <a:off x="6623" y="184505"/>
          <a:ext cx="846719" cy="8467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328C6-D803-4728-B459-4638608D9B32}">
      <dsp:nvSpPr>
        <dsp:cNvPr id="0" name=""/>
        <dsp:cNvSpPr/>
      </dsp:nvSpPr>
      <dsp:spPr>
        <a:xfrm>
          <a:off x="6623" y="1189321"/>
          <a:ext cx="2419197" cy="362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Body Break</a:t>
          </a:r>
        </a:p>
      </dsp:txBody>
      <dsp:txXfrm>
        <a:off x="6623" y="1189321"/>
        <a:ext cx="2419197" cy="362879"/>
      </dsp:txXfrm>
    </dsp:sp>
    <dsp:sp modelId="{4AD071A7-7ED4-4A3D-AB43-7B41A907386C}">
      <dsp:nvSpPr>
        <dsp:cNvPr id="0" name=""/>
        <dsp:cNvSpPr/>
      </dsp:nvSpPr>
      <dsp:spPr>
        <a:xfrm>
          <a:off x="6623" y="1625734"/>
          <a:ext cx="2419197" cy="2235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Breathe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Stretch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Walk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Rehydrate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Look at something other than a screen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Get out of your chair!</a:t>
          </a:r>
        </a:p>
      </dsp:txBody>
      <dsp:txXfrm>
        <a:off x="6623" y="1625734"/>
        <a:ext cx="2419197" cy="2235443"/>
      </dsp:txXfrm>
    </dsp:sp>
    <dsp:sp modelId="{52253CE4-DD1E-42F0-8858-4F877B7B7E82}">
      <dsp:nvSpPr>
        <dsp:cNvPr id="0" name=""/>
        <dsp:cNvSpPr/>
      </dsp:nvSpPr>
      <dsp:spPr>
        <a:xfrm>
          <a:off x="2849180" y="184505"/>
          <a:ext cx="846719" cy="8467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62484-062D-4D78-BF70-5E584AEA363E}">
      <dsp:nvSpPr>
        <dsp:cNvPr id="0" name=""/>
        <dsp:cNvSpPr/>
      </dsp:nvSpPr>
      <dsp:spPr>
        <a:xfrm>
          <a:off x="2849180" y="1189321"/>
          <a:ext cx="2419197" cy="362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Brain Break</a:t>
          </a:r>
        </a:p>
      </dsp:txBody>
      <dsp:txXfrm>
        <a:off x="2849180" y="1189321"/>
        <a:ext cx="2419197" cy="362879"/>
      </dsp:txXfrm>
    </dsp:sp>
    <dsp:sp modelId="{85407820-7751-41A0-9461-7450630BA4D9}">
      <dsp:nvSpPr>
        <dsp:cNvPr id="0" name=""/>
        <dsp:cNvSpPr/>
      </dsp:nvSpPr>
      <dsp:spPr>
        <a:xfrm>
          <a:off x="2849180" y="1625734"/>
          <a:ext cx="2419197" cy="2235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Breathe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Humour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Change of scenery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Book or Hobby</a:t>
          </a:r>
        </a:p>
      </dsp:txBody>
      <dsp:txXfrm>
        <a:off x="2849180" y="1625734"/>
        <a:ext cx="2419197" cy="2235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588C0-91A1-4144-A380-625DFC1D1E97}">
      <dsp:nvSpPr>
        <dsp:cNvPr id="0" name=""/>
        <dsp:cNvSpPr/>
      </dsp:nvSpPr>
      <dsp:spPr>
        <a:xfrm>
          <a:off x="0" y="2933"/>
          <a:ext cx="7112054" cy="13717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4D15E-E454-411B-B41F-7EC104CC2ADC}">
      <dsp:nvSpPr>
        <dsp:cNvPr id="0" name=""/>
        <dsp:cNvSpPr/>
      </dsp:nvSpPr>
      <dsp:spPr>
        <a:xfrm>
          <a:off x="414963" y="311584"/>
          <a:ext cx="754479" cy="7544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0E83C-A216-4071-AC24-2F6BB7782014}">
      <dsp:nvSpPr>
        <dsp:cNvPr id="0" name=""/>
        <dsp:cNvSpPr/>
      </dsp:nvSpPr>
      <dsp:spPr>
        <a:xfrm>
          <a:off x="1584406" y="2933"/>
          <a:ext cx="3200424" cy="137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80" tIns="145180" rIns="145180" bIns="14518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Will your current activity levels increase or decrease?</a:t>
          </a:r>
        </a:p>
      </dsp:txBody>
      <dsp:txXfrm>
        <a:off x="1584406" y="2933"/>
        <a:ext cx="3200424" cy="1371780"/>
      </dsp:txXfrm>
    </dsp:sp>
    <dsp:sp modelId="{0195A37E-7F77-44EE-BEF9-55F2948CEE28}">
      <dsp:nvSpPr>
        <dsp:cNvPr id="0" name=""/>
        <dsp:cNvSpPr/>
      </dsp:nvSpPr>
      <dsp:spPr>
        <a:xfrm>
          <a:off x="4784830" y="2933"/>
          <a:ext cx="2325674" cy="137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80" tIns="145180" rIns="145180" bIns="14518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Can you incorporate exercise/stretching into your workday?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Are there movements specific to your job that you have not performed for a while? Can you prepare for this change?</a:t>
          </a:r>
        </a:p>
      </dsp:txBody>
      <dsp:txXfrm>
        <a:off x="4784830" y="2933"/>
        <a:ext cx="2325674" cy="1371780"/>
      </dsp:txXfrm>
    </dsp:sp>
    <dsp:sp modelId="{E431D3EB-CE43-4267-A345-72F13922FA32}">
      <dsp:nvSpPr>
        <dsp:cNvPr id="0" name=""/>
        <dsp:cNvSpPr/>
      </dsp:nvSpPr>
      <dsp:spPr>
        <a:xfrm>
          <a:off x="0" y="1717658"/>
          <a:ext cx="7112054" cy="13717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AFB95-D63D-43DB-AA1B-B968E796225E}">
      <dsp:nvSpPr>
        <dsp:cNvPr id="0" name=""/>
        <dsp:cNvSpPr/>
      </dsp:nvSpPr>
      <dsp:spPr>
        <a:xfrm>
          <a:off x="414963" y="2026309"/>
          <a:ext cx="754479" cy="7544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266C0-4222-493F-8279-69FF15364AF2}">
      <dsp:nvSpPr>
        <dsp:cNvPr id="0" name=""/>
        <dsp:cNvSpPr/>
      </dsp:nvSpPr>
      <dsp:spPr>
        <a:xfrm>
          <a:off x="1584406" y="1717658"/>
          <a:ext cx="3200424" cy="137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80" tIns="145180" rIns="145180" bIns="14518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are you work desk ergonomics?</a:t>
          </a:r>
        </a:p>
      </dsp:txBody>
      <dsp:txXfrm>
        <a:off x="1584406" y="1717658"/>
        <a:ext cx="3200424" cy="1371780"/>
      </dsp:txXfrm>
    </dsp:sp>
    <dsp:sp modelId="{15E2BFE9-6BC9-49DA-B640-555E25A4E541}">
      <dsp:nvSpPr>
        <dsp:cNvPr id="0" name=""/>
        <dsp:cNvSpPr/>
      </dsp:nvSpPr>
      <dsp:spPr>
        <a:xfrm>
          <a:off x="4784830" y="1717658"/>
          <a:ext cx="2325674" cy="137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80" tIns="145180" rIns="145180" bIns="14518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Has anything changed in the office set-up or your body?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How can your employer assist you?</a:t>
          </a:r>
        </a:p>
      </dsp:txBody>
      <dsp:txXfrm>
        <a:off x="4784830" y="1717658"/>
        <a:ext cx="2325674" cy="1371780"/>
      </dsp:txXfrm>
    </dsp:sp>
    <dsp:sp modelId="{B8D1B3EC-5CE5-43D1-A291-83F4921E848B}">
      <dsp:nvSpPr>
        <dsp:cNvPr id="0" name=""/>
        <dsp:cNvSpPr/>
      </dsp:nvSpPr>
      <dsp:spPr>
        <a:xfrm>
          <a:off x="0" y="3432384"/>
          <a:ext cx="7112054" cy="13717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8E9D2-4E40-4B35-A948-BE55C17A76F9}">
      <dsp:nvSpPr>
        <dsp:cNvPr id="0" name=""/>
        <dsp:cNvSpPr/>
      </dsp:nvSpPr>
      <dsp:spPr>
        <a:xfrm>
          <a:off x="414963" y="3741034"/>
          <a:ext cx="754479" cy="7544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CDA95-6C87-4AD2-ABC1-9023E057EEFA}">
      <dsp:nvSpPr>
        <dsp:cNvPr id="0" name=""/>
        <dsp:cNvSpPr/>
      </dsp:nvSpPr>
      <dsp:spPr>
        <a:xfrm>
          <a:off x="1584406" y="3432384"/>
          <a:ext cx="5526098" cy="1371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80" tIns="145180" rIns="145180" bIns="14518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Remember to take breaks!</a:t>
          </a:r>
        </a:p>
      </dsp:txBody>
      <dsp:txXfrm>
        <a:off x="1584406" y="3432384"/>
        <a:ext cx="5526098" cy="1371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3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5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3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862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2.gov.bc.ca/gov/content/covid-19/info/response" TargetMode="External"/><Relationship Id="rId3" Type="http://schemas.openxmlformats.org/officeDocument/2006/relationships/hyperlink" Target="https://www.grandforksherald.com/business/workplace/7117371-Heading-back-to-the-office-after-working-from-home-during-the-pandemic-Here-are-some-tips-for-adjusting" TargetMode="External"/><Relationship Id="rId7" Type="http://schemas.openxmlformats.org/officeDocument/2006/relationships/hyperlink" Target="https://www.uvic.ca/hr/home/working-remotely/rwa-faqs/index.php" TargetMode="External"/><Relationship Id="rId2" Type="http://schemas.openxmlformats.org/officeDocument/2006/relationships/hyperlink" Target="https://www.ctvnews.ca/lifestyle/stressed-about-returning-to-in-person-work-experts-offer-tips-on-how-to-make-the-transition-easier-1.54514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uckscountycouriertimes.com/story/news/2021/07/29/employees-remote-workplace-ergonomic-bucks-montgomery-pennsylvania-covid-19-jobs-virtual/7653289002/" TargetMode="External"/><Relationship Id="rId5" Type="http://schemas.openxmlformats.org/officeDocument/2006/relationships/hyperlink" Target="https://www.worksafebc.com/en/health-safety/hazards-exposures/ergonomics" TargetMode="External"/><Relationship Id="rId10" Type="http://schemas.openxmlformats.org/officeDocument/2006/relationships/hyperlink" Target="https://www.ted.com/talks/patty_mccord_4_lessons_the_pandemic_taught_us_about_work_life_and_balance?language=en" TargetMode="External"/><Relationship Id="rId4" Type="http://schemas.openxmlformats.org/officeDocument/2006/relationships/hyperlink" Target="https://camosun.ca/covid-19/employee-resources" TargetMode="External"/><Relationship Id="rId9" Type="http://schemas.openxmlformats.org/officeDocument/2006/relationships/hyperlink" Target="https://www.youtube.com/watch?v=EvGkSEuWta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3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D wallpaper: boardroom, city, office, business ...">
            <a:extLst>
              <a:ext uri="{FF2B5EF4-FFF2-40B4-BE49-F238E27FC236}">
                <a16:creationId xmlns:a16="http://schemas.microsoft.com/office/drawing/2014/main" id="{3A6B1995-D91A-4328-BB6F-C2BF19DF98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1395890"/>
            <a:ext cx="3412067" cy="297180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Heading back to the office?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199" y="4367690"/>
            <a:ext cx="3412067" cy="754543"/>
          </a:xfrm>
          <a:solidFill>
            <a:schemeClr val="tx2">
              <a:lumMod val="75000"/>
            </a:schemeClr>
          </a:solidFill>
        </p:spPr>
        <p:txBody>
          <a:bodyPr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>
                <a:solidFill>
                  <a:srgbClr val="EBEBEB"/>
                </a:solidFill>
              </a:rPr>
              <a:t>Discussion points &amp; resources for planning your return 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6A1CF43-22E5-46AA-B21E-2FECBDCA7D13}"/>
              </a:ext>
            </a:extLst>
          </p:cNvPr>
          <p:cNvSpPr txBox="1">
            <a:spLocks/>
          </p:cNvSpPr>
          <p:nvPr/>
        </p:nvSpPr>
        <p:spPr>
          <a:xfrm>
            <a:off x="584199" y="5323464"/>
            <a:ext cx="2871579" cy="754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500" cap="none">
                <a:solidFill>
                  <a:srgbClr val="EBEBEB"/>
                </a:solidFill>
                <a:latin typeface="Arial Nova" panose="020B0604020202020204" pitchFamily="34" charset="0"/>
                <a:cs typeface="Aharoni" panose="020B0604020202020204" pitchFamily="2" charset="-79"/>
              </a:rPr>
              <a:t>Wednesday October 06, 2021</a:t>
            </a:r>
          </a:p>
          <a:p>
            <a:pPr>
              <a:lnSpc>
                <a:spcPct val="90000"/>
              </a:lnSpc>
            </a:pPr>
            <a:r>
              <a:rPr lang="en-US" sz="1500" cap="none">
                <a:solidFill>
                  <a:srgbClr val="EBEBEB"/>
                </a:solidFill>
                <a:latin typeface="Arial Nova" panose="020B0604020202020204" pitchFamily="34" charset="0"/>
                <a:cs typeface="Aharoni" panose="020B0604020202020204" pitchFamily="2" charset="-79"/>
              </a:rPr>
              <a:t>6:00 – 7:00pm</a:t>
            </a:r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1831-563F-4636-A3CE-C4C9ED7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85" y="1179577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Elvis has returned to the building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viva in-Person interactions – or not?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0867-08D3-4A57-A7D3-7FACD19C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927" y="1179577"/>
            <a:ext cx="5210007" cy="4807098"/>
          </a:xfrm>
          <a:ln w="57150">
            <a:noFill/>
          </a:ln>
        </p:spPr>
        <p:txBody>
          <a:bodyPr anchor="t">
            <a:normAutofit/>
          </a:bodyPr>
          <a:lstStyle/>
          <a:p>
            <a:pPr marL="305435" indent="-305435"/>
            <a:r>
              <a:rPr lang="en-US" dirty="0"/>
              <a:t>Sense of belonging or source of anxiety?</a:t>
            </a:r>
          </a:p>
          <a:p>
            <a:pPr marL="305435" indent="-305435"/>
            <a:r>
              <a:rPr lang="en-US" dirty="0"/>
              <a:t>Ice breakers</a:t>
            </a:r>
          </a:p>
          <a:p>
            <a:pPr marL="305435" indent="-305435"/>
            <a:r>
              <a:rPr lang="en-US" dirty="0"/>
              <a:t>Start local, with like minds and/or with small groups</a:t>
            </a:r>
          </a:p>
          <a:p>
            <a:pPr marL="305435" indent="-305435"/>
            <a:r>
              <a:rPr lang="en-US" dirty="0"/>
              <a:t>Accept that there could be a change in dynamics</a:t>
            </a:r>
          </a:p>
          <a:p>
            <a:pPr marL="305435" indent="-305435"/>
            <a:r>
              <a:rPr lang="en-US" dirty="0"/>
              <a:t>Continue with virtual meetings in the office</a:t>
            </a:r>
          </a:p>
          <a:p>
            <a:pPr marL="305435" indent="-305435"/>
            <a:r>
              <a:rPr lang="en-US" dirty="0"/>
              <a:t>Set boundaries</a:t>
            </a:r>
          </a:p>
          <a:p>
            <a:pPr marL="629435" lvl="1" indent="-305435"/>
            <a:r>
              <a:rPr lang="en-US" dirty="0"/>
              <a:t>between work and home life</a:t>
            </a:r>
          </a:p>
          <a:p>
            <a:pPr marL="629435" lvl="1" indent="-305435"/>
            <a:r>
              <a:rPr lang="en-US" dirty="0"/>
              <a:t>topics of conversation – small talk/big talk</a:t>
            </a:r>
          </a:p>
          <a:p>
            <a:pPr marL="629435" lvl="1" indent="-305435"/>
            <a:r>
              <a:rPr lang="en-US" dirty="0"/>
              <a:t>health safety</a:t>
            </a:r>
          </a:p>
          <a:p>
            <a:pPr marL="305435" indent="-305435"/>
            <a:r>
              <a:rPr lang="en-US" dirty="0"/>
              <a:t>Give yourself </a:t>
            </a:r>
            <a:r>
              <a:rPr lang="en-US" i="1" dirty="0"/>
              <a:t>and</a:t>
            </a:r>
            <a:r>
              <a:rPr lang="en-US" dirty="0"/>
              <a:t> others time to adjust</a:t>
            </a:r>
          </a:p>
          <a:p>
            <a:pPr marL="305435" indent="-305435"/>
            <a:endParaRPr lang="en-US" dirty="0"/>
          </a:p>
          <a:p>
            <a:pPr marL="629920" lvl="1" indent="-305435"/>
            <a:endParaRPr lang="en-US" sz="1800" dirty="0"/>
          </a:p>
          <a:p>
            <a:pPr marL="629920" lvl="1" indent="-305435"/>
            <a:endParaRPr lang="en-US" sz="1800" dirty="0"/>
          </a:p>
          <a:p>
            <a:pPr marL="629920" lvl="1" indent="-305435"/>
            <a:endParaRPr lang="en-US" sz="1800" dirty="0"/>
          </a:p>
          <a:p>
            <a:pPr marL="305435" indent="-305435"/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B81164-5E92-498A-85BF-BF73B053D4F0}"/>
              </a:ext>
            </a:extLst>
          </p:cNvPr>
          <p:cNvSpPr txBox="1"/>
          <p:nvPr/>
        </p:nvSpPr>
        <p:spPr>
          <a:xfrm>
            <a:off x="446534" y="5056803"/>
            <a:ext cx="582664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Gabriola"/>
                <a:ea typeface="+mn-lt"/>
                <a:cs typeface="+mn-lt"/>
              </a:rPr>
              <a:t>I miss my shoes…I can’t be the only one who feels that way. </a:t>
            </a:r>
          </a:p>
          <a:p>
            <a:r>
              <a:rPr lang="en-US" sz="2000" i="1" dirty="0">
                <a:latin typeface="Gabriola"/>
                <a:ea typeface="+mn-lt"/>
                <a:cs typeface="+mn-lt"/>
              </a:rPr>
              <a:t>-  </a:t>
            </a:r>
            <a:r>
              <a:rPr lang="en-US" sz="2000" i="1" dirty="0" err="1">
                <a:latin typeface="Gabriola"/>
                <a:ea typeface="+mn-lt"/>
                <a:cs typeface="+mn-lt"/>
              </a:rPr>
              <a:t>Karg</a:t>
            </a:r>
            <a:r>
              <a:rPr lang="en-US" sz="2000" i="1" dirty="0">
                <a:latin typeface="Gabriola"/>
                <a:ea typeface="+mn-lt"/>
                <a:cs typeface="+mn-lt"/>
              </a:rPr>
              <a:t> or Kelley </a:t>
            </a:r>
            <a:r>
              <a:rPr lang="en-US" sz="2000" i="1" dirty="0" err="1">
                <a:latin typeface="Gabriola"/>
                <a:ea typeface="+mn-lt"/>
                <a:cs typeface="+mn-lt"/>
              </a:rPr>
              <a:t>Loughrey</a:t>
            </a:r>
            <a:endParaRPr lang="en-US" sz="2000" i="1" dirty="0">
              <a:latin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8895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4" descr="Car with solid fill">
            <a:extLst>
              <a:ext uri="{FF2B5EF4-FFF2-40B4-BE49-F238E27FC236}">
                <a16:creationId xmlns:a16="http://schemas.microsoft.com/office/drawing/2014/main" id="{3E0AC2AE-B077-48A3-AFA9-078105081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758" y="1579292"/>
            <a:ext cx="1725433" cy="171657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404C1-2578-4FA2-B82B-3DA76EFC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903" y="2358434"/>
            <a:ext cx="4543552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accent1"/>
                </a:solidFill>
              </a:rPr>
              <a:t>Commuting, childcare &amp; other concerns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D5E27-1069-4AD7-8FB5-E22EC54BE351}"/>
              </a:ext>
            </a:extLst>
          </p:cNvPr>
          <p:cNvSpPr txBox="1"/>
          <p:nvPr/>
        </p:nvSpPr>
        <p:spPr>
          <a:xfrm>
            <a:off x="8286307" y="2854842"/>
            <a:ext cx="331913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Planning and Back-up Plans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Asking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Budgeting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Helpful Habits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5798DA-FA8C-4BC6-A78B-C86DBCDAF024}"/>
              </a:ext>
            </a:extLst>
          </p:cNvPr>
          <p:cNvSpPr txBox="1"/>
          <p:nvPr/>
        </p:nvSpPr>
        <p:spPr>
          <a:xfrm>
            <a:off x="446534" y="5056803"/>
            <a:ext cx="582664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Gabriola"/>
              </a:rPr>
              <a:t>The only requirement is that you stop trying to be so good.</a:t>
            </a:r>
          </a:p>
          <a:p>
            <a:r>
              <a:rPr lang="en-US" sz="2000" i="1" dirty="0">
                <a:latin typeface="Gabriola"/>
              </a:rPr>
              <a:t> – Christine Carter</a:t>
            </a:r>
          </a:p>
        </p:txBody>
      </p:sp>
    </p:spTree>
    <p:extLst>
      <p:ext uri="{BB962C8B-B14F-4D97-AF65-F5344CB8AC3E}">
        <p14:creationId xmlns:p14="http://schemas.microsoft.com/office/powerpoint/2010/main" val="155390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4BFB7C5-23B6-4047-BF5E-F9EEBB4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DA931-62D6-4B32-9103-84C0960AE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7200"/>
            <a:ext cx="6248454" cy="5859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5BADEC-5E77-4D9D-ACBD-77261829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346" y="849745"/>
            <a:ext cx="5526993" cy="474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Sharing, learning,</a:t>
            </a:r>
            <a:br>
              <a:rPr lang="en-US" sz="6000">
                <a:solidFill>
                  <a:srgbClr val="FFFFFF"/>
                </a:solidFill>
              </a:rPr>
            </a:br>
            <a:r>
              <a:rPr lang="en-US" sz="6000">
                <a:solidFill>
                  <a:srgbClr val="FFFFFF"/>
                </a:solidFill>
              </a:rPr>
              <a:t>rewarding*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5E140-9B6E-43E9-B17E-CDFE3FCA8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2"/>
            <a:ext cx="3615595" cy="5863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C3CD9F-A361-4496-A6E0-24338B2A6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C04111-328F-4065-AC38-1B9CABF9F5C5}"/>
              </a:ext>
            </a:extLst>
          </p:cNvPr>
          <p:cNvSpPr txBox="1"/>
          <p:nvPr/>
        </p:nvSpPr>
        <p:spPr>
          <a:xfrm>
            <a:off x="8158773" y="849745"/>
            <a:ext cx="3452036" cy="6463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ARMA </a:t>
            </a:r>
            <a:r>
              <a:rPr lang="en-US" u="sng" dirty="0">
                <a:solidFill>
                  <a:schemeClr val="bg1"/>
                </a:solidFill>
              </a:rPr>
              <a:t>VI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Colleagues 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Coworkers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Human Resources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Other Offices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Businesses you support or use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Family &amp; Friends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Pets!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Fitness Instructor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Financial Advisor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Spiritual Leader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Bus Buddies or Coffee Mates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Library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Nature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Online Forums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Hobby/Interest Groups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Sensory Stimulation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Prizes!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11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B431-E2C0-43E4-81B0-BB8F4CFF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we're learning as we go...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B1EE-6626-49B2-B01E-40B1CC88E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5435" indent="-305435"/>
            <a:r>
              <a:rPr lang="en-US" dirty="0"/>
              <a:t>Don't be surprised if you feel homesick or nostalgic for previous routines.</a:t>
            </a:r>
          </a:p>
          <a:p>
            <a:pPr marL="305435" indent="-305435"/>
            <a:r>
              <a:rPr lang="en-US" dirty="0"/>
              <a:t>It is ok to feel some sense of loss. – </a:t>
            </a:r>
            <a:r>
              <a:rPr lang="en-US" sz="1300" dirty="0"/>
              <a:t>Dr. Renee A. </a:t>
            </a:r>
            <a:r>
              <a:rPr lang="en-US" sz="1300" dirty="0" err="1"/>
              <a:t>Exelbert</a:t>
            </a:r>
            <a:r>
              <a:rPr lang="en-US" sz="1300" dirty="0"/>
              <a:t>, PHD</a:t>
            </a:r>
          </a:p>
          <a:p>
            <a:pPr marL="305435" indent="-305435"/>
            <a:r>
              <a:rPr lang="en-US" dirty="0"/>
              <a:t>Use positive language and motivation: frame ’changes as adaptions’, or ‘problems as challenges or learning experiences’.</a:t>
            </a:r>
          </a:p>
          <a:p>
            <a:pPr marL="305435" indent="-305435"/>
            <a:r>
              <a:rPr lang="en-US" dirty="0"/>
              <a:t>Is it really a ‘Fail’? </a:t>
            </a:r>
          </a:p>
          <a:p>
            <a:pPr marL="305435" indent="-305435"/>
            <a:r>
              <a:rPr lang="en-US" dirty="0"/>
              <a:t>Try intention management instead of time management. – </a:t>
            </a:r>
            <a:r>
              <a:rPr lang="en-US" sz="1200" dirty="0"/>
              <a:t>Theresa </a:t>
            </a:r>
            <a:r>
              <a:rPr lang="en-US" sz="1200" dirty="0" err="1"/>
              <a:t>Glomb</a:t>
            </a:r>
            <a:r>
              <a:rPr lang="en-US" sz="1200" dirty="0"/>
              <a:t>, Professor at the University of Minnesota Carlson School of Management</a:t>
            </a:r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  <a:latin typeface="Gabriola"/>
                <a:ea typeface="+mn-lt"/>
                <a:cs typeface="+mn-lt"/>
              </a:rPr>
              <a:t>If you are always trying to be normal, you will never know how amazing you can be. – Maya Angelou</a:t>
            </a:r>
          </a:p>
        </p:txBody>
      </p:sp>
    </p:spTree>
    <p:extLst>
      <p:ext uri="{BB962C8B-B14F-4D97-AF65-F5344CB8AC3E}">
        <p14:creationId xmlns:p14="http://schemas.microsoft.com/office/powerpoint/2010/main" val="9227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BAE82-C4A0-4D2E-9C1A-70782AEC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6B0F-0F8A-45A2-9910-5F3CE35E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142" y="1914751"/>
            <a:ext cx="11743714" cy="46972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05435" indent="-305435">
              <a:buFont typeface="Wingdings 2"/>
              <a:buChar char=""/>
            </a:pPr>
            <a:endParaRPr lang="en-US" sz="1200" dirty="0">
              <a:latin typeface="Abadi" panose="020B0604020104020204" pitchFamily="34" charset="0"/>
              <a:ea typeface="+mn-lt"/>
              <a:cs typeface="+mn-lt"/>
              <a:hlinkClick r:id="rId2"/>
            </a:endParaRP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Transition Tips</a:t>
            </a:r>
          </a:p>
          <a:p>
            <a:pPr marL="629435" lvl="1" indent="-305435">
              <a:buFont typeface="Wingdings 2"/>
              <a:buChar char=""/>
            </a:pP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CTV News: </a:t>
            </a:r>
            <a:r>
              <a:rPr lang="en-US" sz="900" dirty="0">
                <a:latin typeface="Abadi" panose="020B0604020104020204" pitchFamily="34" charset="0"/>
                <a:ea typeface="+mn-lt"/>
                <a:cs typeface="+mn-lt"/>
                <a:hlinkClick r:id="rId2"/>
              </a:rPr>
              <a:t>https://www.ctvnews.ca/lifestyle/stressed-about-returning-to-in-person-work-experts-offer-tips-on-how-to-make-the-transition-easier-1.5451474</a:t>
            </a:r>
            <a:endParaRPr lang="en-US" sz="9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629435" lvl="1" indent="-305435">
              <a:buFont typeface="Wingdings 2"/>
              <a:buChar char=""/>
            </a:pP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Grand Forks Herald: 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  <a:hlinkClick r:id="rId3"/>
              </a:rPr>
              <a:t>https://www.grandforksherald.com/business/workplace/7117371-Heading-back-to-the-office-after-working-from-home-during-the-pandemic-Here-are-some-tips-for-adjusting</a:t>
            </a:r>
            <a:endParaRPr lang="en-US" sz="10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629435" lvl="1" indent="-305435">
              <a:buFont typeface="Wingdings 2"/>
              <a:buChar char=""/>
            </a:pP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CNN Business: </a:t>
            </a:r>
            <a:r>
              <a:rPr lang="en-US" sz="900" dirty="0">
                <a:latin typeface="Abadi" panose="020B0604020104020204" pitchFamily="34" charset="0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https://www.cnn.com/2021/04/21/success/socializing-office-return-to-work/index.html</a:t>
            </a:r>
          </a:p>
          <a:p>
            <a:pPr marL="629435" lvl="1" indent="-305435">
              <a:buFont typeface="Wingdings 2"/>
              <a:buChar char=""/>
            </a:pP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Cleveland Clinic: </a:t>
            </a:r>
            <a:r>
              <a:rPr lang="en-US" sz="900" dirty="0">
                <a:latin typeface="Abadi" panose="020B0604020104020204" pitchFamily="34" charset="0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https://health.clevelandclinic.org/returning-to-work-soon-here-are-some-ways-to-make-the-process-easier/</a:t>
            </a:r>
          </a:p>
          <a:p>
            <a:pPr marL="629435" lvl="1" indent="-305435">
              <a:buFont typeface="Wingdings 2"/>
              <a:buChar char=""/>
            </a:pPr>
            <a:r>
              <a:rPr lang="en-US" sz="1000" dirty="0" err="1">
                <a:latin typeface="Abadi" panose="020B0604020104020204" pitchFamily="34" charset="0"/>
                <a:ea typeface="+mn-lt"/>
                <a:cs typeface="+mn-lt"/>
              </a:rPr>
              <a:t>verywellmind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: </a:t>
            </a:r>
            <a:r>
              <a:rPr lang="en-US" sz="900" dirty="0">
                <a:latin typeface="Abadi" panose="020B0604020104020204" pitchFamily="34" charset="0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https://www.verywellmind.com/going-back-to-the-office-after-the-pandemic-5180873</a:t>
            </a: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Ergonomics</a:t>
            </a:r>
          </a:p>
          <a:p>
            <a:pPr marL="629435" lvl="1" indent="-305435">
              <a:buFont typeface="Wingdings 2"/>
              <a:buChar char=""/>
            </a:pPr>
            <a:r>
              <a:rPr lang="en-US" sz="1000" dirty="0" err="1">
                <a:latin typeface="Abadi" panose="020B0604020104020204" pitchFamily="34" charset="0"/>
                <a:ea typeface="+mn-lt"/>
                <a:cs typeface="+mn-lt"/>
              </a:rPr>
              <a:t>WorkSafeBC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: 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  <a:hlinkClick r:id="rId5"/>
              </a:rPr>
              <a:t>https://www.worksafebc.com/en/health-safety/hazards-exposures/ergonomics</a:t>
            </a:r>
            <a:endParaRPr lang="en-US" sz="10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629435" lvl="1" indent="-305435">
              <a:buFont typeface="Wingdings 2"/>
              <a:buChar char=""/>
            </a:pPr>
            <a:r>
              <a:rPr lang="en-US" sz="1000" dirty="0">
                <a:latin typeface="Abadi" panose="020B0604020104020204" pitchFamily="34" charset="0"/>
                <a:ea typeface="+mn-lt"/>
                <a:cs typeface="+mn-lt"/>
              </a:rPr>
              <a:t>Bucks Country Courier Times: 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  <a:hlinkClick r:id="rId6"/>
              </a:rPr>
              <a:t>https://www.buckscountycouriertimes.com/story/news/2021/07/29/employees-remote-workplace-ergonomic-bucks-montgomery-pennsylvania-covid-19-jobs-virtual/7653289002/</a:t>
            </a:r>
            <a:endParaRPr lang="en-US" sz="10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Camosun College: </a:t>
            </a:r>
            <a:r>
              <a:rPr lang="en-US" sz="1200" dirty="0">
                <a:latin typeface="Abadi" panose="020B0604020104020204" pitchFamily="34" charset="0"/>
                <a:ea typeface="+mn-lt"/>
                <a:cs typeface="+mn-lt"/>
                <a:hlinkClick r:id="rId4"/>
              </a:rPr>
              <a:t>https://camosun.ca/covid-19/employee-resources</a:t>
            </a:r>
            <a:endParaRPr lang="en-US" sz="12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University of Victoria: </a:t>
            </a:r>
            <a:r>
              <a:rPr lang="en-US" sz="1200" dirty="0">
                <a:latin typeface="Abadi" panose="020B0604020104020204" pitchFamily="34" charset="0"/>
                <a:ea typeface="+mn-lt"/>
                <a:cs typeface="+mn-lt"/>
                <a:hlinkClick r:id="rId7"/>
              </a:rPr>
              <a:t>https://www.uvic.ca/hr/home/working-remotely/rwa-faqs/index.php</a:t>
            </a:r>
            <a:endParaRPr lang="en-US" sz="12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B.C.’s Response to COVID-19: </a:t>
            </a:r>
            <a:r>
              <a:rPr lang="en-US" sz="1200" dirty="0">
                <a:latin typeface="Abadi" panose="020B0604020104020204" pitchFamily="34" charset="0"/>
                <a:ea typeface="+mn-lt"/>
                <a:cs typeface="+mn-lt"/>
                <a:hlinkClick r:id="rId8"/>
              </a:rPr>
              <a:t>https://www2.gov.bc.ca/gov/content/covid-19/info/response</a:t>
            </a:r>
            <a:endParaRPr lang="en-US" sz="1200" dirty="0">
              <a:latin typeface="Abadi" panose="020B0604020104020204" pitchFamily="34" charset="0"/>
              <a:ea typeface="+mn-lt"/>
              <a:cs typeface="+mn-lt"/>
            </a:endParaRPr>
          </a:p>
          <a:p>
            <a:pPr marL="305435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TED Talks</a:t>
            </a:r>
          </a:p>
          <a:p>
            <a:pPr marL="629920" lvl="1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The 1-minute secret to forming a new habit – Christine Carter: </a:t>
            </a:r>
            <a:r>
              <a:rPr lang="en-US" sz="1000" dirty="0">
                <a:latin typeface="Abadi" panose="020B0604020104020204" pitchFamily="34" charset="0"/>
                <a:ea typeface="+mn-lt"/>
                <a:cs typeface="+mn-lt"/>
                <a:hlinkClick r:id="rId9"/>
              </a:rPr>
              <a:t>https://www.youtube.com/watch?v=EvGkSEuWtaI</a:t>
            </a:r>
            <a:endParaRPr lang="en-US" sz="1000" dirty="0">
              <a:latin typeface="Abadi" panose="020B0604020104020204" pitchFamily="34" charset="0"/>
            </a:endParaRPr>
          </a:p>
          <a:p>
            <a:pPr marL="629920" lvl="1" indent="-305435">
              <a:buFont typeface="Wingdings 2"/>
              <a:buChar char=""/>
            </a:pPr>
            <a:r>
              <a:rPr lang="en-US" sz="1200" dirty="0">
                <a:solidFill>
                  <a:srgbClr val="3D3D3D"/>
                </a:solidFill>
                <a:latin typeface="Abadi" panose="020B0604020104020204" pitchFamily="34" charset="0"/>
                <a:ea typeface="+mn-lt"/>
                <a:cs typeface="+mn-lt"/>
              </a:rPr>
              <a:t>4 lessons the pandemic taught us about work, life balance - Patty McCord: </a:t>
            </a:r>
            <a:r>
              <a:rPr lang="en-US" sz="900" dirty="0">
                <a:solidFill>
                  <a:srgbClr val="3D3D3D"/>
                </a:solidFill>
                <a:latin typeface="Abadi" panose="020B0604020104020204" pitchFamily="34" charset="0"/>
                <a:ea typeface="+mn-lt"/>
                <a:cs typeface="+mn-lt"/>
                <a:hlinkClick r:id="rId10"/>
              </a:rPr>
              <a:t>https://www.ted.com/talks/patty_mccord_4_lessons_the_pandemic_taught_us_about_work_life_and_balance?language=en</a:t>
            </a:r>
            <a:endParaRPr lang="en-US" sz="900" dirty="0">
              <a:solidFill>
                <a:srgbClr val="3D3D3D"/>
              </a:solidFill>
              <a:latin typeface="Abadi" panose="020B0604020104020204" pitchFamily="34" charset="0"/>
              <a:ea typeface="+mn-lt"/>
              <a:cs typeface="+mn-lt"/>
            </a:endParaRPr>
          </a:p>
          <a:p>
            <a:pPr marL="629920" lvl="1" indent="-305435">
              <a:buFont typeface="Wingdings 2"/>
              <a:buChar char=""/>
            </a:pPr>
            <a:endParaRPr lang="en-US" sz="1200" dirty="0">
              <a:solidFill>
                <a:srgbClr val="3D3D3D"/>
              </a:solidFill>
              <a:latin typeface="Abadi" panose="020B0604020104020204" pitchFamily="34" charset="0"/>
              <a:ea typeface="+mn-lt"/>
              <a:cs typeface="+mn-lt"/>
            </a:endParaRPr>
          </a:p>
          <a:p>
            <a:pPr marL="305920" indent="-305435">
              <a:buFont typeface="Wingdings 2"/>
              <a:buChar char=""/>
            </a:pP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Sara </a:t>
            </a:r>
            <a:r>
              <a:rPr lang="en-US" sz="1200" dirty="0" err="1">
                <a:latin typeface="Abadi" panose="020B0604020104020204" pitchFamily="34" charset="0"/>
                <a:ea typeface="+mn-lt"/>
                <a:cs typeface="+mn-lt"/>
              </a:rPr>
              <a:t>Wegwitz</a:t>
            </a:r>
            <a:r>
              <a:rPr lang="en-US" sz="1200" dirty="0">
                <a:latin typeface="Abadi" panose="020B0604020104020204" pitchFamily="34" charset="0"/>
                <a:ea typeface="+mn-lt"/>
                <a:cs typeface="+mn-lt"/>
              </a:rPr>
              <a:t> Presentation – visualization techniques, key communication skills, patience </a:t>
            </a:r>
            <a:r>
              <a:rPr lang="en-US" sz="1200" dirty="0">
                <a:latin typeface="Abadi" panose="020B0604020104020204" pitchFamily="34" charset="0"/>
                <a:ea typeface="+mn-lt"/>
                <a:cs typeface="+mn-lt"/>
                <a:sym typeface="Wingdings" panose="05000000000000000000" pitchFamily="2" charset="2"/>
              </a:rPr>
              <a:t></a:t>
            </a:r>
            <a:endParaRPr lang="en-US" sz="1600" dirty="0"/>
          </a:p>
          <a:p>
            <a:pPr marL="305435" indent="-305435"/>
            <a:endParaRPr lang="en-US" sz="1600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D038E-B231-44BB-9F61-4F04D720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>
                <a:solidFill>
                  <a:srgbClr val="FFFEFF"/>
                </a:solidFill>
                <a:latin typeface="Amasis MT Pro Black" panose="02040A04050005020304" pitchFamily="18" charset="0"/>
              </a:rPr>
              <a:t>Navigating a Return to the Office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909309-45F4-4A85-A439-9A0117630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8307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92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4D372-524C-47B6-8AEA-4A44896F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accent1"/>
                </a:solidFill>
              </a:rPr>
              <a:t>Schedules &amp; workflows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6" name="Graphic 26" descr="Checklist with solid fill">
            <a:extLst>
              <a:ext uri="{FF2B5EF4-FFF2-40B4-BE49-F238E27FC236}">
                <a16:creationId xmlns:a16="http://schemas.microsoft.com/office/drawing/2014/main" id="{A64E729D-362B-47F7-931F-C69976283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8022" y="1872657"/>
            <a:ext cx="914400" cy="914400"/>
          </a:xfr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E762D0F-0FB0-4AC3-A802-DD454392F5C8}"/>
              </a:ext>
            </a:extLst>
          </p:cNvPr>
          <p:cNvSpPr txBox="1"/>
          <p:nvPr/>
        </p:nvSpPr>
        <p:spPr>
          <a:xfrm>
            <a:off x="4609214" y="2925726"/>
            <a:ext cx="274320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What's on Offer?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Routines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Taking a Break</a:t>
            </a:r>
          </a:p>
          <a:p>
            <a:pPr marL="342900" indent="-342900">
              <a:buFont typeface="Arial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C2ABFE-549F-43C6-ABCA-9E0C834FB39C}"/>
              </a:ext>
            </a:extLst>
          </p:cNvPr>
          <p:cNvSpPr txBox="1"/>
          <p:nvPr/>
        </p:nvSpPr>
        <p:spPr>
          <a:xfrm>
            <a:off x="692888" y="3980121"/>
            <a:ext cx="325710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cap="all">
                <a:solidFill>
                  <a:srgbClr val="388EAF"/>
                </a:solidFill>
              </a:rPr>
              <a:t>Provide common ground &amp; goals</a:t>
            </a:r>
            <a:endParaRPr lang="en-US" sz="160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cap="all">
                <a:solidFill>
                  <a:srgbClr val="388EAF"/>
                </a:solidFill>
              </a:rPr>
              <a:t>Support productivity &amp; results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7550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122D9-826B-4426-A76C-BCCD225B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85" y="1277042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What's on offer?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652BD-05E4-421B-8015-B2A34A08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149" y="1011229"/>
            <a:ext cx="5803658" cy="4718493"/>
          </a:xfrm>
          <a:ln w="57150">
            <a:noFill/>
          </a:ln>
        </p:spPr>
        <p:txBody>
          <a:bodyPr anchor="t">
            <a:normAutofit lnSpcReduction="10000"/>
          </a:bodyPr>
          <a:lstStyle/>
          <a:p>
            <a:pPr marL="305435" indent="-305435"/>
            <a:r>
              <a:rPr lang="en-US" sz="2000"/>
              <a:t>Full-time in office?</a:t>
            </a:r>
          </a:p>
          <a:p>
            <a:pPr marL="305435" indent="-305435"/>
            <a:r>
              <a:rPr lang="en-US" sz="2000"/>
              <a:t>Hybrid work schedule?</a:t>
            </a:r>
          </a:p>
          <a:p>
            <a:pPr marL="305435" indent="-305435"/>
            <a:r>
              <a:rPr lang="en-US" sz="2000"/>
              <a:t>Office location change?</a:t>
            </a:r>
          </a:p>
          <a:p>
            <a:pPr marL="305435" indent="-305435"/>
            <a:r>
              <a:rPr lang="en-US" sz="2000"/>
              <a:t>Changed schedule or total hours?</a:t>
            </a:r>
          </a:p>
          <a:p>
            <a:pPr marL="305435" indent="-305435"/>
            <a:r>
              <a:rPr lang="en-US" sz="2000"/>
              <a:t>Changed position or work groups?</a:t>
            </a:r>
          </a:p>
          <a:p>
            <a:pPr marL="305435" indent="-305435"/>
            <a:r>
              <a:rPr lang="en-US" sz="2000"/>
              <a:t>Transition timeline and plan?</a:t>
            </a:r>
          </a:p>
          <a:p>
            <a:pPr marL="305435" indent="-305435"/>
            <a:r>
              <a:rPr lang="en-US" sz="2000"/>
              <a:t>New business systems?</a:t>
            </a:r>
          </a:p>
          <a:p>
            <a:pPr marL="305435" indent="-305435"/>
            <a:r>
              <a:rPr lang="en-US" sz="2000"/>
              <a:t>Workplace safety plans?</a:t>
            </a:r>
          </a:p>
          <a:p>
            <a:pPr marL="305435" indent="-305435"/>
            <a:r>
              <a:rPr lang="en-US" sz="2000"/>
              <a:t>Access to Counselling?</a:t>
            </a:r>
            <a:endParaRPr lang="en-US" sz="2000" dirty="0"/>
          </a:p>
          <a:p>
            <a:pPr marL="305435" indent="-305435"/>
            <a:r>
              <a:rPr lang="en-US" sz="2000"/>
              <a:t>Do you have open communication with/from decision makers?</a:t>
            </a:r>
          </a:p>
          <a:p>
            <a:pPr marL="305435" indent="-305435"/>
            <a:endParaRPr lang="en-US" sz="2000"/>
          </a:p>
          <a:p>
            <a:pPr marL="305435" indent="-305435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EADCFC-74C2-4F03-9AEF-AE8D3C668D65}"/>
              </a:ext>
            </a:extLst>
          </p:cNvPr>
          <p:cNvSpPr txBox="1"/>
          <p:nvPr/>
        </p:nvSpPr>
        <p:spPr>
          <a:xfrm>
            <a:off x="480237" y="1968795"/>
            <a:ext cx="451529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cap="all">
                <a:solidFill>
                  <a:srgbClr val="388EAF"/>
                </a:solidFill>
              </a:rPr>
              <a:t>Understanding what you're returning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DE3E-4095-4DF8-8EAA-94210E060B70}"/>
              </a:ext>
            </a:extLst>
          </p:cNvPr>
          <p:cNvSpPr txBox="1"/>
          <p:nvPr/>
        </p:nvSpPr>
        <p:spPr>
          <a:xfrm>
            <a:off x="360933" y="5038940"/>
            <a:ext cx="5446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Gabriola"/>
                <a:ea typeface="+mn-lt"/>
                <a:cs typeface="+mn-lt"/>
              </a:rPr>
              <a:t>Nobody is doing it best. We’re all figuring it out as we go along.</a:t>
            </a:r>
          </a:p>
          <a:p>
            <a:r>
              <a:rPr lang="en-US" sz="2000" i="1" dirty="0">
                <a:latin typeface="Gabriola"/>
                <a:ea typeface="+mn-lt"/>
                <a:cs typeface="+mn-lt"/>
              </a:rPr>
              <a:t> </a:t>
            </a:r>
            <a:r>
              <a:rPr lang="en-US" i="1" dirty="0">
                <a:latin typeface="Gabriola"/>
                <a:ea typeface="+mn-lt"/>
                <a:cs typeface="+mn-lt"/>
              </a:rPr>
              <a:t>- Patty McCord, served as chief talent officer at Netflix for 14 years.</a:t>
            </a:r>
            <a:endParaRPr lang="en-CA" sz="2000" i="1" dirty="0">
              <a:latin typeface="Gabriola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51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1831-563F-4636-A3CE-C4C9ED7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85" y="1179577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Routines</a:t>
            </a:r>
            <a:br>
              <a:rPr lang="en-US" sz="40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5">
                    <a:lumMod val="75000"/>
                  </a:schemeClr>
                </a:solidFill>
              </a:rPr>
              <a:t>Provide structure &amp; predictability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0867-08D3-4A57-A7D3-7FACD19C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847" y="1268183"/>
            <a:ext cx="5210007" cy="4807098"/>
          </a:xfrm>
          <a:ln w="57150">
            <a:noFill/>
          </a:ln>
        </p:spPr>
        <p:txBody>
          <a:bodyPr anchor="t">
            <a:normAutofit fontScale="92500" lnSpcReduction="10000"/>
          </a:bodyPr>
          <a:lstStyle/>
          <a:p>
            <a:pPr marL="305435" indent="-305435"/>
            <a:r>
              <a:rPr lang="en-US"/>
              <a:t>How are your routines affected?</a:t>
            </a:r>
          </a:p>
          <a:p>
            <a:pPr marL="305435" indent="-305435"/>
            <a:r>
              <a:rPr lang="en-US"/>
              <a:t>What stressors are eliminated or added by the changes?</a:t>
            </a:r>
          </a:p>
          <a:p>
            <a:pPr marL="305435" indent="-305435"/>
            <a:r>
              <a:rPr lang="en-US"/>
              <a:t>Evaluate your previous routines:</a:t>
            </a:r>
          </a:p>
          <a:p>
            <a:pPr marL="629920" lvl="1" indent="-305435"/>
            <a:r>
              <a:rPr lang="en-US"/>
              <a:t>What has since lapsed?</a:t>
            </a:r>
          </a:p>
          <a:p>
            <a:pPr marL="629920" lvl="1" indent="-305435"/>
            <a:r>
              <a:rPr lang="en-US"/>
              <a:t>Were they productive or just comfortable?</a:t>
            </a:r>
          </a:p>
          <a:p>
            <a:pPr marL="305435" indent="-305435"/>
            <a:r>
              <a:rPr lang="en-US"/>
              <a:t>Evaluate your current routines:</a:t>
            </a:r>
          </a:p>
          <a:p>
            <a:pPr marL="629920" lvl="1" indent="-305435"/>
            <a:r>
              <a:rPr lang="en-US"/>
              <a:t>Will they be helpful to carry forward?</a:t>
            </a:r>
          </a:p>
          <a:p>
            <a:pPr marL="629920" lvl="1" indent="-305435"/>
            <a:r>
              <a:rPr lang="en-US"/>
              <a:t>Are you </a:t>
            </a:r>
            <a:r>
              <a:rPr lang="en-US" err="1"/>
              <a:t>gonna</a:t>
            </a:r>
            <a:r>
              <a:rPr lang="en-US"/>
              <a:t> have to pick up your socks?! Shower?</a:t>
            </a:r>
          </a:p>
          <a:p>
            <a:pPr marL="324485" lvl="1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Plan for the future honestly.</a:t>
            </a:r>
          </a:p>
          <a:p>
            <a:pPr marL="324485" lvl="1" indent="0" algn="ctr">
              <a:buNone/>
            </a:pPr>
            <a:r>
              <a:rPr lang="en-US"/>
              <a:t>What is achievable now, and over time?</a:t>
            </a:r>
          </a:p>
          <a:p>
            <a:pPr marL="324485" lvl="1" indent="0" algn="ctr">
              <a:buNone/>
            </a:pPr>
            <a:r>
              <a:rPr lang="en-US"/>
              <a:t>Communicate goals &amp; ask for support if it helps.</a:t>
            </a:r>
          </a:p>
          <a:p>
            <a:pPr marL="324485" lvl="1" indent="0" algn="ctr">
              <a:buNone/>
            </a:pPr>
            <a:r>
              <a:rPr lang="en-US"/>
              <a:t>Be flexible and follow the K.I.S.S Rule!</a:t>
            </a:r>
          </a:p>
          <a:p>
            <a:pPr marL="629920" lvl="1" indent="-305435"/>
            <a:endParaRPr lang="en-US" sz="1800"/>
          </a:p>
          <a:p>
            <a:pPr marL="629920" lvl="1" indent="-305435"/>
            <a:endParaRPr lang="en-US" sz="1800"/>
          </a:p>
          <a:p>
            <a:pPr marL="629920" lvl="1" indent="-305435"/>
            <a:endParaRPr lang="en-US" sz="1800"/>
          </a:p>
          <a:p>
            <a:pPr marL="305435" indent="-305435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B81164-5E92-498A-85BF-BF73B053D4F0}"/>
              </a:ext>
            </a:extLst>
          </p:cNvPr>
          <p:cNvSpPr txBox="1"/>
          <p:nvPr/>
        </p:nvSpPr>
        <p:spPr>
          <a:xfrm>
            <a:off x="444795" y="4573773"/>
            <a:ext cx="58266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Gabriola"/>
                <a:ea typeface="+mn-lt"/>
                <a:cs typeface="+mn-lt"/>
              </a:rPr>
              <a:t>Often anxiety and stress is triggered by uncertainty and unpredictability and routine gives us that structure and predictability.” - Dr. </a:t>
            </a:r>
            <a:r>
              <a:rPr lang="en-US" sz="2000" i="1" dirty="0" err="1">
                <a:latin typeface="Gabriola"/>
                <a:ea typeface="+mn-lt"/>
                <a:cs typeface="+mn-lt"/>
              </a:rPr>
              <a:t>Saunia</a:t>
            </a:r>
            <a:r>
              <a:rPr lang="en-US" sz="2000" i="1" dirty="0">
                <a:latin typeface="Gabriola"/>
                <a:ea typeface="+mn-lt"/>
                <a:cs typeface="+mn-lt"/>
              </a:rPr>
              <a:t> Ahmad </a:t>
            </a:r>
            <a:endParaRPr lang="en-US" sz="2000" i="1" dirty="0">
              <a:latin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178313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FC18-AFE5-468A-8C18-5DFC2233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FFFFFF"/>
                </a:solidFill>
              </a:rPr>
              <a:t>Taking a break</a:t>
            </a:r>
            <a:br>
              <a:rPr lang="en-US" sz="2200">
                <a:solidFill>
                  <a:srgbClr val="FFFFFF"/>
                </a:solidFill>
              </a:rPr>
            </a:br>
            <a:br>
              <a:rPr lang="en-US" sz="2200">
                <a:solidFill>
                  <a:srgbClr val="FFFFFF"/>
                </a:solidFill>
              </a:rPr>
            </a:br>
            <a:endParaRPr lang="en-US" sz="2200">
              <a:solidFill>
                <a:srgbClr val="FFFFFF"/>
              </a:solidFill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E661D03-4DD4-45E7-A047-ED722E826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offee">
            <a:extLst>
              <a:ext uri="{FF2B5EF4-FFF2-40B4-BE49-F238E27FC236}">
                <a16:creationId xmlns:a16="http://schemas.microsoft.com/office/drawing/2014/main" id="{AA56049D-F6C3-4E7C-BD7B-28264963E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3878" y="2361056"/>
            <a:ext cx="3649219" cy="3649219"/>
          </a:xfrm>
          <a:prstGeom prst="rect">
            <a:avLst/>
          </a:prstGeom>
        </p:spPr>
      </p:pic>
      <p:graphicFrame>
        <p:nvGraphicFramePr>
          <p:cNvPr id="38" name="TextBox 3">
            <a:extLst>
              <a:ext uri="{FF2B5EF4-FFF2-40B4-BE49-F238E27FC236}">
                <a16:creationId xmlns:a16="http://schemas.microsoft.com/office/drawing/2014/main" id="{438ECC29-5D19-4519-BA08-ABA9E94DF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945304"/>
              </p:ext>
            </p:extLst>
          </p:nvPr>
        </p:nvGraphicFramePr>
        <p:xfrm>
          <a:off x="6335805" y="2180496"/>
          <a:ext cx="5275001" cy="404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4865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363E1-27FD-44D4-9A46-B2D87529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978" y="2141588"/>
            <a:ext cx="5708356" cy="19825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Movement &amp; physical activity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Graphic 4" descr="Cycling with solid fill">
            <a:extLst>
              <a:ext uri="{FF2B5EF4-FFF2-40B4-BE49-F238E27FC236}">
                <a16:creationId xmlns:a16="http://schemas.microsoft.com/office/drawing/2014/main" id="{2BA0D8CA-C7DB-4230-A75F-C33359719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888" y="1618800"/>
            <a:ext cx="1283295" cy="128329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C75710D-6A32-45BE-B578-FD7453373BC8}"/>
              </a:ext>
            </a:extLst>
          </p:cNvPr>
          <p:cNvSpPr txBox="1"/>
          <p:nvPr/>
        </p:nvSpPr>
        <p:spPr>
          <a:xfrm>
            <a:off x="7036981" y="2943447"/>
            <a:ext cx="331913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Assessing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Ergonomics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Taking a break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4BFA31-2C9C-4E38-8343-63133F3E2233}"/>
              </a:ext>
            </a:extLst>
          </p:cNvPr>
          <p:cNvSpPr txBox="1"/>
          <p:nvPr/>
        </p:nvSpPr>
        <p:spPr>
          <a:xfrm>
            <a:off x="639725" y="4086447"/>
            <a:ext cx="511780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cap="all">
                <a:solidFill>
                  <a:srgbClr val="388EAF"/>
                </a:solidFill>
              </a:rPr>
              <a:t>Reintroducing our bodies to office life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3289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71831-563F-4636-A3CE-C4C9ED7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85" y="1179577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assessing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Provides answers/solutions &amp; benchmarks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A5CA22A2-98EB-4458-A8B9-CC76A9955A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89116" y="1025451"/>
          <a:ext cx="7112054" cy="4807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648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31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4" descr="Group of women with solid fill">
            <a:extLst>
              <a:ext uri="{FF2B5EF4-FFF2-40B4-BE49-F238E27FC236}">
                <a16:creationId xmlns:a16="http://schemas.microsoft.com/office/drawing/2014/main" id="{9ED25BBB-99D2-4347-902F-169A0A5CD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200" y="1534989"/>
            <a:ext cx="1503923" cy="1503923"/>
          </a:xfrm>
          <a:prstGeom prst="rect">
            <a:avLst/>
          </a:prstGeom>
        </p:spPr>
      </p:pic>
      <p:sp>
        <p:nvSpPr>
          <p:cNvPr id="29" name="Rectangle 33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E1602-5BB8-44AA-80C2-3B56D2D0C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902" y="2455900"/>
            <a:ext cx="4481529" cy="2085869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accent1"/>
                </a:solidFill>
              </a:rPr>
              <a:t>Group communication &amp; socialization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F8E2B-9F1D-4F7C-8384-156291C2DA86}"/>
              </a:ext>
            </a:extLst>
          </p:cNvPr>
          <p:cNvSpPr txBox="1"/>
          <p:nvPr/>
        </p:nvSpPr>
        <p:spPr>
          <a:xfrm>
            <a:off x="8188842" y="3040912"/>
            <a:ext cx="331913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Small Talk, Big Talk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Boundaries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Virtual or In-Person?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chemeClr val="bg1"/>
                </a:solidFill>
              </a:rPr>
              <a:t>Shifts in Dynamics</a:t>
            </a:r>
          </a:p>
          <a:p>
            <a:pPr marL="342900" indent="-342900">
              <a:buFont typeface="Arial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6283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994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Abadi</vt:lpstr>
      <vt:lpstr>Amasis MT Pro Black</vt:lpstr>
      <vt:lpstr>Arial</vt:lpstr>
      <vt:lpstr>Arial Nova</vt:lpstr>
      <vt:lpstr>Gabriola</vt:lpstr>
      <vt:lpstr>Gill Sans MT</vt:lpstr>
      <vt:lpstr>Wingdings 2</vt:lpstr>
      <vt:lpstr>Dividend</vt:lpstr>
      <vt:lpstr>Heading back to the office?</vt:lpstr>
      <vt:lpstr>Navigating a Return to the Office</vt:lpstr>
      <vt:lpstr>Schedules &amp; workflows</vt:lpstr>
      <vt:lpstr>What's on offer?</vt:lpstr>
      <vt:lpstr>Routines Provide structure &amp; predictability</vt:lpstr>
      <vt:lpstr>Taking a break  </vt:lpstr>
      <vt:lpstr>Movement &amp; physical activity</vt:lpstr>
      <vt:lpstr>assessing Provides answers/solutions &amp; benchmarks</vt:lpstr>
      <vt:lpstr>Group communication &amp; socialization</vt:lpstr>
      <vt:lpstr>Elvis has returned to the building viva in-Person interactions – or not?</vt:lpstr>
      <vt:lpstr>Commuting, childcare &amp; other concerns</vt:lpstr>
      <vt:lpstr>Sharing, learning, rewarding*</vt:lpstr>
      <vt:lpstr>What we're learning as we go...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Melanie Denys</cp:lastModifiedBy>
  <cp:revision>58</cp:revision>
  <dcterms:created xsi:type="dcterms:W3CDTF">2021-09-16T00:17:40Z</dcterms:created>
  <dcterms:modified xsi:type="dcterms:W3CDTF">2021-10-06T22:23:54Z</dcterms:modified>
</cp:coreProperties>
</file>