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4432" r:id="rId2"/>
  </p:sldMasterIdLst>
  <p:notesMasterIdLst>
    <p:notesMasterId r:id="rId21"/>
  </p:notesMasterIdLst>
  <p:handoutMasterIdLst>
    <p:handoutMasterId r:id="rId22"/>
  </p:handoutMasterIdLst>
  <p:sldIdLst>
    <p:sldId id="379" r:id="rId3"/>
    <p:sldId id="467" r:id="rId4"/>
    <p:sldId id="345" r:id="rId5"/>
    <p:sldId id="466" r:id="rId6"/>
    <p:sldId id="403" r:id="rId7"/>
    <p:sldId id="400" r:id="rId8"/>
    <p:sldId id="402" r:id="rId9"/>
    <p:sldId id="425" r:id="rId10"/>
    <p:sldId id="418" r:id="rId11"/>
    <p:sldId id="433" r:id="rId12"/>
    <p:sldId id="434" r:id="rId13"/>
    <p:sldId id="435" r:id="rId14"/>
    <p:sldId id="436" r:id="rId15"/>
    <p:sldId id="437" r:id="rId16"/>
    <p:sldId id="414" r:id="rId17"/>
    <p:sldId id="397" r:id="rId18"/>
    <p:sldId id="390" r:id="rId19"/>
    <p:sldId id="468" r:id="rId20"/>
  </p:sldIdLst>
  <p:sldSz cx="9144000" cy="6858000" type="screen4x3"/>
  <p:notesSz cx="6985000" cy="9283700"/>
  <p:defaultTextStyle>
    <a:defPPr>
      <a:defRPr lang="en-C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5">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234075"/>
    <a:srgbClr val="E3A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74472" autoAdjust="0"/>
  </p:normalViewPr>
  <p:slideViewPr>
    <p:cSldViewPr>
      <p:cViewPr>
        <p:scale>
          <a:sx n="54" d="100"/>
          <a:sy n="54" d="100"/>
        </p:scale>
        <p:origin x="-1440" y="-72"/>
      </p:cViewPr>
      <p:guideLst>
        <p:guide orient="horz" pos="2160"/>
        <p:guide pos="2880"/>
      </p:guideLst>
    </p:cSldViewPr>
  </p:slideViewPr>
  <p:outlineViewPr>
    <p:cViewPr>
      <p:scale>
        <a:sx n="33" d="100"/>
        <a:sy n="33" d="100"/>
      </p:scale>
      <p:origin x="252"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06" y="-108"/>
      </p:cViewPr>
      <p:guideLst>
        <p:guide orient="horz" pos="2925"/>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218" tIns="45608" rIns="91218" bIns="45608" rtlCol="0"/>
          <a:lstStyle>
            <a:lvl1pPr algn="l" eaLnBrk="1" hangingPunct="1">
              <a:defRPr sz="1200">
                <a:latin typeface="Arial" charset="0"/>
                <a:cs typeface="Arial" charset="0"/>
              </a:defRPr>
            </a:lvl1pPr>
          </a:lstStyle>
          <a:p>
            <a:pPr>
              <a:defRPr/>
            </a:pPr>
            <a:endParaRPr lang="en-CA"/>
          </a:p>
        </p:txBody>
      </p:sp>
      <p:sp>
        <p:nvSpPr>
          <p:cNvPr id="3" name="Date Placeholder 2"/>
          <p:cNvSpPr>
            <a:spLocks noGrp="1"/>
          </p:cNvSpPr>
          <p:nvPr>
            <p:ph type="dt" sz="quarter" idx="1"/>
          </p:nvPr>
        </p:nvSpPr>
        <p:spPr>
          <a:xfrm>
            <a:off x="3956050" y="0"/>
            <a:ext cx="3027363" cy="465138"/>
          </a:xfrm>
          <a:prstGeom prst="rect">
            <a:avLst/>
          </a:prstGeom>
        </p:spPr>
        <p:txBody>
          <a:bodyPr vert="horz" lIns="91218" tIns="45608" rIns="91218" bIns="45608" rtlCol="0"/>
          <a:lstStyle>
            <a:lvl1pPr algn="r" eaLnBrk="1" hangingPunct="1">
              <a:defRPr sz="1200">
                <a:latin typeface="Arial" charset="0"/>
                <a:cs typeface="Arial" charset="0"/>
              </a:defRPr>
            </a:lvl1pPr>
          </a:lstStyle>
          <a:p>
            <a:pPr>
              <a:defRPr/>
            </a:pPr>
            <a:fld id="{79870132-CEB1-4455-B085-A59A38A9B145}" type="datetimeFigureOut">
              <a:rPr lang="en-US"/>
              <a:pPr>
                <a:defRPr/>
              </a:pPr>
              <a:t>2/4/2021</a:t>
            </a:fld>
            <a:endParaRPr lang="en-CA" dirty="0"/>
          </a:p>
        </p:txBody>
      </p:sp>
      <p:sp>
        <p:nvSpPr>
          <p:cNvPr id="4" name="Footer Placeholder 3"/>
          <p:cNvSpPr>
            <a:spLocks noGrp="1"/>
          </p:cNvSpPr>
          <p:nvPr>
            <p:ph type="ftr" sz="quarter" idx="2"/>
          </p:nvPr>
        </p:nvSpPr>
        <p:spPr>
          <a:xfrm>
            <a:off x="0" y="8816975"/>
            <a:ext cx="3027363" cy="465138"/>
          </a:xfrm>
          <a:prstGeom prst="rect">
            <a:avLst/>
          </a:prstGeom>
        </p:spPr>
        <p:txBody>
          <a:bodyPr vert="horz" lIns="91218" tIns="45608" rIns="91218" bIns="45608" rtlCol="0" anchor="b"/>
          <a:lstStyle>
            <a:lvl1pPr algn="l" eaLnBrk="1" hangingPunct="1">
              <a:defRPr sz="1200">
                <a:latin typeface="Arial" charset="0"/>
                <a:cs typeface="Arial" charset="0"/>
              </a:defRPr>
            </a:lvl1pPr>
          </a:lstStyle>
          <a:p>
            <a:pPr>
              <a:defRPr/>
            </a:pPr>
            <a:endParaRPr lang="en-CA"/>
          </a:p>
        </p:txBody>
      </p:sp>
      <p:sp>
        <p:nvSpPr>
          <p:cNvPr id="5" name="Slide Number Placeholder 4"/>
          <p:cNvSpPr>
            <a:spLocks noGrp="1"/>
          </p:cNvSpPr>
          <p:nvPr>
            <p:ph type="sldNum" sz="quarter" idx="3"/>
          </p:nvPr>
        </p:nvSpPr>
        <p:spPr>
          <a:xfrm>
            <a:off x="3956050" y="8816975"/>
            <a:ext cx="3027363" cy="465138"/>
          </a:xfrm>
          <a:prstGeom prst="rect">
            <a:avLst/>
          </a:prstGeom>
        </p:spPr>
        <p:txBody>
          <a:bodyPr vert="horz" wrap="square" lIns="91218" tIns="45608" rIns="91218" bIns="45608" numCol="1" anchor="b" anchorCtr="0" compatLnSpc="1">
            <a:prstTxWarp prst="textNoShape">
              <a:avLst/>
            </a:prstTxWarp>
          </a:bodyPr>
          <a:lstStyle>
            <a:lvl1pPr algn="r" eaLnBrk="1" hangingPunct="1">
              <a:defRPr sz="1200"/>
            </a:lvl1pPr>
          </a:lstStyle>
          <a:p>
            <a:fld id="{0B645BC1-5117-4E17-839B-DE9E8B69CAEB}" type="slidenum">
              <a:rPr lang="en-CA" altLang="en-US"/>
              <a:pPr/>
              <a:t>‹#›</a:t>
            </a:fld>
            <a:endParaRPr lang="en-CA"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2949" tIns="46475" rIns="92949" bIns="46475" numCol="1" anchor="t" anchorCtr="0" compatLnSpc="1">
            <a:prstTxWarp prst="textNoShape">
              <a:avLst/>
            </a:prstTxWarp>
          </a:bodyPr>
          <a:lstStyle>
            <a:lvl1pPr algn="l" eaLnBrk="1" hangingPunct="1">
              <a:defRPr sz="1200">
                <a:latin typeface="Arial" charset="0"/>
                <a:cs typeface="Arial" charset="0"/>
              </a:defRPr>
            </a:lvl1pPr>
          </a:lstStyle>
          <a:p>
            <a:pPr>
              <a:defRPr/>
            </a:pPr>
            <a:endParaRPr lang="en-CA"/>
          </a:p>
        </p:txBody>
      </p:sp>
      <p:sp>
        <p:nvSpPr>
          <p:cNvPr id="51203" name="Rectangle 3"/>
          <p:cNvSpPr>
            <a:spLocks noGrp="1" noChangeArrowheads="1"/>
          </p:cNvSpPr>
          <p:nvPr>
            <p:ph type="dt" idx="1"/>
          </p:nvPr>
        </p:nvSpPr>
        <p:spPr bwMode="auto">
          <a:xfrm>
            <a:off x="3956050" y="0"/>
            <a:ext cx="3027363" cy="465138"/>
          </a:xfrm>
          <a:prstGeom prst="rect">
            <a:avLst/>
          </a:prstGeom>
          <a:noFill/>
          <a:ln w="9525">
            <a:noFill/>
            <a:miter lim="800000"/>
            <a:headEnd/>
            <a:tailEnd/>
          </a:ln>
          <a:effectLst/>
        </p:spPr>
        <p:txBody>
          <a:bodyPr vert="horz" wrap="square" lIns="92949" tIns="46475" rIns="92949" bIns="46475"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CA"/>
          </a:p>
        </p:txBody>
      </p:sp>
      <p:sp>
        <p:nvSpPr>
          <p:cNvPr id="23556" name="Rectangle 4"/>
          <p:cNvSpPr>
            <a:spLocks noGrp="1" noRot="1" noChangeAspect="1" noChangeArrowheads="1" noTextEdit="1"/>
          </p:cNvSpPr>
          <p:nvPr>
            <p:ph type="sldImg" idx="2"/>
          </p:nvPr>
        </p:nvSpPr>
        <p:spPr bwMode="auto">
          <a:xfrm>
            <a:off x="1171575" y="695325"/>
            <a:ext cx="4641850" cy="34813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5" name="Rectangle 5"/>
          <p:cNvSpPr>
            <a:spLocks noGrp="1" noChangeArrowheads="1"/>
          </p:cNvSpPr>
          <p:nvPr>
            <p:ph type="body" sz="quarter" idx="3"/>
          </p:nvPr>
        </p:nvSpPr>
        <p:spPr bwMode="auto">
          <a:xfrm>
            <a:off x="698500" y="4410075"/>
            <a:ext cx="5588000" cy="4178300"/>
          </a:xfrm>
          <a:prstGeom prst="rect">
            <a:avLst/>
          </a:prstGeom>
          <a:noFill/>
          <a:ln w="9525">
            <a:noFill/>
            <a:miter lim="800000"/>
            <a:headEnd/>
            <a:tailEnd/>
          </a:ln>
          <a:effectLst/>
        </p:spPr>
        <p:txBody>
          <a:bodyPr vert="horz" wrap="square" lIns="92949" tIns="46475" rIns="92949" bIns="46475"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51206" name="Rectangle 6"/>
          <p:cNvSpPr>
            <a:spLocks noGrp="1" noChangeArrowheads="1"/>
          </p:cNvSpPr>
          <p:nvPr>
            <p:ph type="ftr" sz="quarter" idx="4"/>
          </p:nvPr>
        </p:nvSpPr>
        <p:spPr bwMode="auto">
          <a:xfrm>
            <a:off x="0" y="8816975"/>
            <a:ext cx="3027363" cy="465138"/>
          </a:xfrm>
          <a:prstGeom prst="rect">
            <a:avLst/>
          </a:prstGeom>
          <a:noFill/>
          <a:ln w="9525">
            <a:noFill/>
            <a:miter lim="800000"/>
            <a:headEnd/>
            <a:tailEnd/>
          </a:ln>
          <a:effectLst/>
        </p:spPr>
        <p:txBody>
          <a:bodyPr vert="horz" wrap="square" lIns="92949" tIns="46475" rIns="92949" bIns="46475" numCol="1" anchor="b" anchorCtr="0" compatLnSpc="1">
            <a:prstTxWarp prst="textNoShape">
              <a:avLst/>
            </a:prstTxWarp>
          </a:bodyPr>
          <a:lstStyle>
            <a:lvl1pPr algn="l" eaLnBrk="1" hangingPunct="1">
              <a:defRPr sz="1200">
                <a:latin typeface="Arial" charset="0"/>
                <a:cs typeface="Arial" charset="0"/>
              </a:defRPr>
            </a:lvl1pPr>
          </a:lstStyle>
          <a:p>
            <a:pPr>
              <a:defRPr/>
            </a:pPr>
            <a:endParaRPr lang="en-CA"/>
          </a:p>
        </p:txBody>
      </p:sp>
      <p:sp>
        <p:nvSpPr>
          <p:cNvPr id="51207" name="Rectangle 7"/>
          <p:cNvSpPr>
            <a:spLocks noGrp="1" noChangeArrowheads="1"/>
          </p:cNvSpPr>
          <p:nvPr>
            <p:ph type="sldNum" sz="quarter" idx="5"/>
          </p:nvPr>
        </p:nvSpPr>
        <p:spPr bwMode="auto">
          <a:xfrm>
            <a:off x="3956050" y="8816975"/>
            <a:ext cx="3027363" cy="465138"/>
          </a:xfrm>
          <a:prstGeom prst="rect">
            <a:avLst/>
          </a:prstGeom>
          <a:noFill/>
          <a:ln w="9525">
            <a:noFill/>
            <a:miter lim="800000"/>
            <a:headEnd/>
            <a:tailEnd/>
          </a:ln>
          <a:effectLst/>
        </p:spPr>
        <p:txBody>
          <a:bodyPr vert="horz" wrap="square" lIns="92949" tIns="46475" rIns="92949" bIns="46475" numCol="1" anchor="b" anchorCtr="0" compatLnSpc="1">
            <a:prstTxWarp prst="textNoShape">
              <a:avLst/>
            </a:prstTxWarp>
          </a:bodyPr>
          <a:lstStyle>
            <a:lvl1pPr algn="r" eaLnBrk="1" hangingPunct="1">
              <a:defRPr sz="1200"/>
            </a:lvl1pPr>
          </a:lstStyle>
          <a:p>
            <a:fld id="{8D36C56F-EFBD-49C5-B249-915422001A13}" type="slidenum">
              <a:rPr lang="en-CA" altLang="en-US"/>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ltLang="en-US" smtClean="0">
                <a:latin typeface="Arial" panose="020B0604020202020204" pitchFamily="34" charset="0"/>
                <a:cs typeface="Arial" panose="020B0604020202020204" pitchFamily="34" charset="0"/>
              </a:rPr>
              <a:t>LAN’s Evolve over time</a:t>
            </a:r>
          </a:p>
          <a:p>
            <a:r>
              <a:rPr lang="en-CA" altLang="en-US" smtClean="0">
                <a:latin typeface="Arial" panose="020B0604020202020204" pitchFamily="34" charset="0"/>
                <a:cs typeface="Arial" panose="020B0604020202020204" pitchFamily="34" charset="0"/>
              </a:rPr>
              <a:t>Tend to be Poorly organized &amp; titled</a:t>
            </a:r>
          </a:p>
          <a:p>
            <a:r>
              <a:rPr lang="en-CA" altLang="en-US" smtClean="0">
                <a:latin typeface="Arial" panose="020B0604020202020204" pitchFamily="34" charset="0"/>
                <a:cs typeface="Arial" panose="020B0604020202020204" pitchFamily="34" charset="0"/>
              </a:rPr>
              <a:t>Lack of rigour cause difficulty in locating, retrieving and using information and versions, and assigning security.</a:t>
            </a:r>
          </a:p>
          <a:p>
            <a:r>
              <a:rPr lang="en-CA" altLang="en-US" smtClean="0">
                <a:latin typeface="Arial" panose="020B0604020202020204" pitchFamily="34" charset="0"/>
                <a:cs typeface="Arial" panose="020B0604020202020204" pitchFamily="34" charset="0"/>
              </a:rPr>
              <a:t>Lack of housekeeping – drive up storage costs and impact retrieval.</a:t>
            </a:r>
          </a:p>
          <a:p>
            <a:r>
              <a:rPr lang="en-CA" altLang="en-US" smtClean="0">
                <a:latin typeface="Arial" panose="020B0604020202020204" pitchFamily="34" charset="0"/>
                <a:cs typeface="Arial" panose="020B0604020202020204" pitchFamily="34" charset="0"/>
              </a:rPr>
              <a:t>Often can have Compromised security &amp; compliance risk</a:t>
            </a:r>
          </a:p>
          <a:p>
            <a:r>
              <a:rPr lang="en-CA" altLang="en-US" smtClean="0">
                <a:latin typeface="Arial" panose="020B0604020202020204" pitchFamily="34" charset="0"/>
                <a:cs typeface="Arial" panose="020B0604020202020204" pitchFamily="34" charset="0"/>
              </a:rPr>
              <a:t>Inconsistent access permissions</a:t>
            </a:r>
          </a:p>
          <a:p>
            <a:r>
              <a:rPr lang="en-CA" altLang="en-US" smtClean="0">
                <a:latin typeface="Arial" panose="020B0604020202020204" pitchFamily="34" charset="0"/>
                <a:cs typeface="Arial" panose="020B0604020202020204" pitchFamily="34" charset="0"/>
              </a:rPr>
              <a:t>Determining value documents.</a:t>
            </a:r>
          </a:p>
          <a:p>
            <a:r>
              <a:rPr lang="en-CA" altLang="en-US" smtClean="0">
                <a:latin typeface="Arial" panose="020B0604020202020204" pitchFamily="34" charset="0"/>
                <a:cs typeface="Arial" panose="020B0604020202020204" pitchFamily="34" charset="0"/>
              </a:rPr>
              <a:t> Inconsistent between staff, branches, divisions, units.</a:t>
            </a:r>
          </a:p>
          <a:p>
            <a:endParaRPr lang="en-CA" altLang="en-US" smtClean="0">
              <a:latin typeface="Arial" panose="020B0604020202020204" pitchFamily="34" charset="0"/>
              <a:cs typeface="Arial" panose="020B0604020202020204" pitchFamily="34" charset="0"/>
            </a:endParaRPr>
          </a:p>
          <a:p>
            <a:endParaRPr lang="en-CA" altLang="en-US" smtClean="0">
              <a:latin typeface="Arial" panose="020B0604020202020204" pitchFamily="34" charset="0"/>
              <a:cs typeface="Arial" panose="020B0604020202020204" pitchFamily="34" charset="0"/>
            </a:endParaRPr>
          </a:p>
          <a:p>
            <a:r>
              <a:rPr lang="en-CA" altLang="en-US" smtClean="0">
                <a:latin typeface="Arial" panose="020B0604020202020204" pitchFamily="34" charset="0"/>
                <a:cs typeface="Arial" panose="020B0604020202020204" pitchFamily="34" charset="0"/>
              </a:rPr>
              <a:t>It is important to acknowledge that we have moved from the paper era to the electronic era in a very short period of time.  We really are just beginning of this era and just beginning to figure what isn’t working.  This is complicated by the fact that we do not really have the same support administratively as we did years ago. There are relatively few dedicated records positions in Government. The responsibility to manage our records now falls to all of us individually.</a:t>
            </a:r>
          </a:p>
          <a:p>
            <a:endParaRPr lang="en-CA" altLang="en-US" smtClean="0">
              <a:latin typeface="Arial" panose="020B0604020202020204" pitchFamily="34" charset="0"/>
              <a:cs typeface="Arial" panose="020B0604020202020204" pitchFamily="34" charset="0"/>
            </a:endParaRPr>
          </a:p>
          <a:p>
            <a:r>
              <a:rPr lang="en-CA" altLang="en-US" smtClean="0">
                <a:latin typeface="Arial" panose="020B0604020202020204" pitchFamily="34" charset="0"/>
                <a:cs typeface="Arial" panose="020B0604020202020204" pitchFamily="34" charset="0"/>
              </a:rPr>
              <a:t>Effectively the move towards an organized and properly classified lan can be seen as a Change Mangment Project that really must be designed to involve everyone and not just the designed records person.</a:t>
            </a:r>
          </a:p>
          <a:p>
            <a:endParaRPr lang="en-CA" altLang="en-US" smtClean="0">
              <a:latin typeface="Arial" panose="020B0604020202020204" pitchFamily="34" charset="0"/>
              <a:cs typeface="Arial" panose="020B0604020202020204" pitchFamily="34" charset="0"/>
            </a:endParaRPr>
          </a:p>
          <a:p>
            <a:r>
              <a:rPr lang="en-CA" altLang="en-US" smtClean="0">
                <a:latin typeface="Arial" panose="020B0604020202020204" pitchFamily="34" charset="0"/>
                <a:cs typeface="Arial" panose="020B0604020202020204" pitchFamily="34" charset="0"/>
              </a:rPr>
              <a:t>Shred drives are not perfect environments. They are only as controlled as we make them to be.</a:t>
            </a: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0888" indent="-287338">
              <a:spcBef>
                <a:spcPct val="30000"/>
              </a:spcBef>
              <a:defRPr sz="1200">
                <a:solidFill>
                  <a:schemeClr val="tx1"/>
                </a:solidFill>
                <a:latin typeface="Arial" panose="020B0604020202020204" pitchFamily="34" charset="0"/>
                <a:cs typeface="Arial" panose="020B0604020202020204" pitchFamily="34" charset="0"/>
              </a:defRPr>
            </a:lvl2pPr>
            <a:lvl3pPr marL="1157288" indent="-230188">
              <a:spcBef>
                <a:spcPct val="30000"/>
              </a:spcBef>
              <a:defRPr sz="1200">
                <a:solidFill>
                  <a:schemeClr val="tx1"/>
                </a:solidFill>
                <a:latin typeface="Arial" panose="020B0604020202020204" pitchFamily="34" charset="0"/>
                <a:cs typeface="Arial" panose="020B0604020202020204" pitchFamily="34" charset="0"/>
              </a:defRPr>
            </a:lvl3pPr>
            <a:lvl4pPr marL="1619250" indent="-230188">
              <a:spcBef>
                <a:spcPct val="30000"/>
              </a:spcBef>
              <a:defRPr sz="1200">
                <a:solidFill>
                  <a:schemeClr val="tx1"/>
                </a:solidFill>
                <a:latin typeface="Arial" panose="020B0604020202020204" pitchFamily="34" charset="0"/>
                <a:cs typeface="Arial" panose="020B0604020202020204" pitchFamily="34" charset="0"/>
              </a:defRPr>
            </a:lvl4pPr>
            <a:lvl5pPr marL="2082800" indent="-230188">
              <a:spcBef>
                <a:spcPct val="30000"/>
              </a:spcBef>
              <a:defRPr sz="1200">
                <a:solidFill>
                  <a:schemeClr val="tx1"/>
                </a:solidFill>
                <a:latin typeface="Arial" panose="020B0604020202020204" pitchFamily="34" charset="0"/>
                <a:cs typeface="Arial" panose="020B0604020202020204" pitchFamily="34" charset="0"/>
              </a:defRPr>
            </a:lvl5pPr>
            <a:lvl6pPr marL="25400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972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544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116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8251DFB-6E25-4C33-91EF-16E361590BA1}" type="slidenum">
              <a:rPr lang="en-CA" altLang="en-US"/>
              <a:pPr>
                <a:spcBef>
                  <a:spcPct val="0"/>
                </a:spcBef>
              </a:pPr>
              <a:t>1</a:t>
            </a:fld>
            <a:endParaRPr lang="en-CA"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cs typeface="Arial" panose="020B0604020202020204" pitchFamily="34" charset="0"/>
              </a:rPr>
              <a:t>We need naming conventions for both folders on the Lan and also the documents within those folders.</a:t>
            </a:r>
          </a:p>
          <a:p>
            <a:endParaRPr lang="en-US" altLang="en-US" smtClean="0">
              <a:latin typeface="Arial" panose="020B0604020202020204" pitchFamily="34" charset="0"/>
              <a:cs typeface="Arial" panose="020B0604020202020204" pitchFamily="34" charset="0"/>
            </a:endParaRPr>
          </a:p>
          <a:p>
            <a:r>
              <a:rPr lang="en-US" altLang="en-US" smtClean="0">
                <a:latin typeface="Arial" panose="020B0604020202020204" pitchFamily="34" charset="0"/>
                <a:cs typeface="Arial" panose="020B0604020202020204" pitchFamily="34" charset="0"/>
              </a:rPr>
              <a:t>With pre-established naming conventions our files with have consistency throughout the records over time as well</a:t>
            </a: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0888" indent="-287338">
              <a:spcBef>
                <a:spcPct val="30000"/>
              </a:spcBef>
              <a:defRPr sz="1200">
                <a:solidFill>
                  <a:schemeClr val="tx1"/>
                </a:solidFill>
                <a:latin typeface="Arial" panose="020B0604020202020204" pitchFamily="34" charset="0"/>
                <a:cs typeface="Arial" panose="020B0604020202020204" pitchFamily="34" charset="0"/>
              </a:defRPr>
            </a:lvl2pPr>
            <a:lvl3pPr marL="1157288" indent="-230188">
              <a:spcBef>
                <a:spcPct val="30000"/>
              </a:spcBef>
              <a:defRPr sz="1200">
                <a:solidFill>
                  <a:schemeClr val="tx1"/>
                </a:solidFill>
                <a:latin typeface="Arial" panose="020B0604020202020204" pitchFamily="34" charset="0"/>
                <a:cs typeface="Arial" panose="020B0604020202020204" pitchFamily="34" charset="0"/>
              </a:defRPr>
            </a:lvl3pPr>
            <a:lvl4pPr marL="1619250" indent="-230188">
              <a:spcBef>
                <a:spcPct val="30000"/>
              </a:spcBef>
              <a:defRPr sz="1200">
                <a:solidFill>
                  <a:schemeClr val="tx1"/>
                </a:solidFill>
                <a:latin typeface="Arial" panose="020B0604020202020204" pitchFamily="34" charset="0"/>
                <a:cs typeface="Arial" panose="020B0604020202020204" pitchFamily="34" charset="0"/>
              </a:defRPr>
            </a:lvl4pPr>
            <a:lvl5pPr marL="2082800" indent="-230188">
              <a:spcBef>
                <a:spcPct val="30000"/>
              </a:spcBef>
              <a:defRPr sz="1200">
                <a:solidFill>
                  <a:schemeClr val="tx1"/>
                </a:solidFill>
                <a:latin typeface="Arial" panose="020B0604020202020204" pitchFamily="34" charset="0"/>
                <a:cs typeface="Arial" panose="020B0604020202020204" pitchFamily="34" charset="0"/>
              </a:defRPr>
            </a:lvl5pPr>
            <a:lvl6pPr marL="25400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972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544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116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A8C4D91-BCD5-4157-A602-07BB5B9CCAF2}" type="slidenum">
              <a:rPr lang="en-CA" altLang="en-US"/>
              <a:pPr>
                <a:spcBef>
                  <a:spcPct val="0"/>
                </a:spcBef>
              </a:pPr>
              <a:t>10</a:t>
            </a:fld>
            <a:endParaRPr lang="en-CA"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0888" indent="-287338">
              <a:spcBef>
                <a:spcPct val="30000"/>
              </a:spcBef>
              <a:defRPr sz="1200">
                <a:solidFill>
                  <a:schemeClr val="tx1"/>
                </a:solidFill>
                <a:latin typeface="Arial" panose="020B0604020202020204" pitchFamily="34" charset="0"/>
                <a:cs typeface="Arial" panose="020B0604020202020204" pitchFamily="34" charset="0"/>
              </a:defRPr>
            </a:lvl2pPr>
            <a:lvl3pPr marL="1157288" indent="-230188">
              <a:spcBef>
                <a:spcPct val="30000"/>
              </a:spcBef>
              <a:defRPr sz="1200">
                <a:solidFill>
                  <a:schemeClr val="tx1"/>
                </a:solidFill>
                <a:latin typeface="Arial" panose="020B0604020202020204" pitchFamily="34" charset="0"/>
                <a:cs typeface="Arial" panose="020B0604020202020204" pitchFamily="34" charset="0"/>
              </a:defRPr>
            </a:lvl3pPr>
            <a:lvl4pPr marL="1619250" indent="-230188">
              <a:spcBef>
                <a:spcPct val="30000"/>
              </a:spcBef>
              <a:defRPr sz="1200">
                <a:solidFill>
                  <a:schemeClr val="tx1"/>
                </a:solidFill>
                <a:latin typeface="Arial" panose="020B0604020202020204" pitchFamily="34" charset="0"/>
                <a:cs typeface="Arial" panose="020B0604020202020204" pitchFamily="34" charset="0"/>
              </a:defRPr>
            </a:lvl4pPr>
            <a:lvl5pPr marL="2082800" indent="-230188">
              <a:spcBef>
                <a:spcPct val="30000"/>
              </a:spcBef>
              <a:defRPr sz="1200">
                <a:solidFill>
                  <a:schemeClr val="tx1"/>
                </a:solidFill>
                <a:latin typeface="Arial" panose="020B0604020202020204" pitchFamily="34" charset="0"/>
                <a:cs typeface="Arial" panose="020B0604020202020204" pitchFamily="34" charset="0"/>
              </a:defRPr>
            </a:lvl5pPr>
            <a:lvl6pPr marL="25400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972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544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116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BD48214-EB3D-4BF8-97D7-ED531DD86CF2}" type="slidenum">
              <a:rPr lang="en-CA" altLang="en-US"/>
              <a:pPr>
                <a:spcBef>
                  <a:spcPct val="0"/>
                </a:spcBef>
              </a:pPr>
              <a:t>11</a:t>
            </a:fld>
            <a:endParaRPr lang="en-CA"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cs typeface="Arial" panose="020B0604020202020204" pitchFamily="34" charset="0"/>
              </a:rPr>
              <a:t>We recommend more specific folders over fewer giant folders.</a:t>
            </a:r>
          </a:p>
          <a:p>
            <a:endParaRPr lang="en-US" altLang="en-US" smtClean="0">
              <a:latin typeface="Arial" panose="020B0604020202020204" pitchFamily="34" charset="0"/>
              <a:cs typeface="Arial" panose="020B0604020202020204" pitchFamily="34" charset="0"/>
            </a:endParaRPr>
          </a:p>
          <a:p>
            <a:r>
              <a:rPr lang="en-US" altLang="en-US" smtClean="0">
                <a:latin typeface="Arial" panose="020B0604020202020204" pitchFamily="34" charset="0"/>
                <a:cs typeface="Arial" panose="020B0604020202020204" pitchFamily="34" charset="0"/>
              </a:rPr>
              <a:t>Where possible pout the file path in the footer of documents, this becomes important where documents are printed and you need to fine the source on the shared drive</a:t>
            </a:r>
          </a:p>
          <a:p>
            <a:endParaRPr lang="en-US" altLang="en-US" smtClean="0">
              <a:latin typeface="Arial" panose="020B0604020202020204" pitchFamily="34" charset="0"/>
              <a:cs typeface="Arial" panose="020B0604020202020204" pitchFamily="34" charset="0"/>
            </a:endParaRPr>
          </a:p>
          <a:p>
            <a:r>
              <a:rPr lang="en-US" altLang="en-US" smtClean="0">
                <a:latin typeface="Arial" panose="020B0604020202020204" pitchFamily="34" charset="0"/>
                <a:cs typeface="Arial" panose="020B0604020202020204" pitchFamily="34" charset="0"/>
              </a:rPr>
              <a:t>Standard document names can be very helpful.  Think of the types of documents you created and use the best descriptor for those documents.  People will tend to search using these established descriptors.</a:t>
            </a:r>
          </a:p>
          <a:p>
            <a:endParaRPr lang="en-US" altLang="en-US" smtClean="0">
              <a:latin typeface="Arial" panose="020B0604020202020204" pitchFamily="34" charset="0"/>
              <a:cs typeface="Arial" panose="020B0604020202020204" pitchFamily="34" charset="0"/>
            </a:endParaRPr>
          </a:p>
          <a:p>
            <a:r>
              <a:rPr lang="en-US" altLang="en-US" smtClean="0">
                <a:latin typeface="Arial" panose="020B0604020202020204" pitchFamily="34" charset="0"/>
                <a:cs typeface="Arial" panose="020B0604020202020204" pitchFamily="34" charset="0"/>
              </a:rPr>
              <a:t>You can use CHEAT SHEETS or create an operational doc, a one pager, that is a guide on how the LAN is set up and should contain established naming conventions for the offices most commonly created documents</a:t>
            </a: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0888" indent="-287338">
              <a:spcBef>
                <a:spcPct val="30000"/>
              </a:spcBef>
              <a:defRPr sz="1200">
                <a:solidFill>
                  <a:schemeClr val="tx1"/>
                </a:solidFill>
                <a:latin typeface="Arial" panose="020B0604020202020204" pitchFamily="34" charset="0"/>
                <a:cs typeface="Arial" panose="020B0604020202020204" pitchFamily="34" charset="0"/>
              </a:defRPr>
            </a:lvl2pPr>
            <a:lvl3pPr marL="1157288" indent="-230188">
              <a:spcBef>
                <a:spcPct val="30000"/>
              </a:spcBef>
              <a:defRPr sz="1200">
                <a:solidFill>
                  <a:schemeClr val="tx1"/>
                </a:solidFill>
                <a:latin typeface="Arial" panose="020B0604020202020204" pitchFamily="34" charset="0"/>
                <a:cs typeface="Arial" panose="020B0604020202020204" pitchFamily="34" charset="0"/>
              </a:defRPr>
            </a:lvl3pPr>
            <a:lvl4pPr marL="1619250" indent="-230188">
              <a:spcBef>
                <a:spcPct val="30000"/>
              </a:spcBef>
              <a:defRPr sz="1200">
                <a:solidFill>
                  <a:schemeClr val="tx1"/>
                </a:solidFill>
                <a:latin typeface="Arial" panose="020B0604020202020204" pitchFamily="34" charset="0"/>
                <a:cs typeface="Arial" panose="020B0604020202020204" pitchFamily="34" charset="0"/>
              </a:defRPr>
            </a:lvl4pPr>
            <a:lvl5pPr marL="2082800" indent="-230188">
              <a:spcBef>
                <a:spcPct val="30000"/>
              </a:spcBef>
              <a:defRPr sz="1200">
                <a:solidFill>
                  <a:schemeClr val="tx1"/>
                </a:solidFill>
                <a:latin typeface="Arial" panose="020B0604020202020204" pitchFamily="34" charset="0"/>
                <a:cs typeface="Arial" panose="020B0604020202020204" pitchFamily="34" charset="0"/>
              </a:defRPr>
            </a:lvl5pPr>
            <a:lvl6pPr marL="25400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972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544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116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8FD8598-FD23-4363-800A-07D413F4C0C7}" type="slidenum">
              <a:rPr lang="en-CA" altLang="en-US"/>
              <a:pPr>
                <a:spcBef>
                  <a:spcPct val="0"/>
                </a:spcBef>
              </a:pPr>
              <a:t>12</a:t>
            </a:fld>
            <a:endParaRPr lang="en-CA"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cs typeface="Arial" panose="020B0604020202020204" pitchFamily="34" charset="0"/>
              </a:rPr>
              <a:t>So we always want to take into account the needs of the user/searcher in determining how documents should be named.</a:t>
            </a:r>
          </a:p>
          <a:p>
            <a:endParaRPr lang="en-US" altLang="en-US" smtClean="0">
              <a:latin typeface="Arial" panose="020B0604020202020204" pitchFamily="34" charset="0"/>
              <a:cs typeface="Arial" panose="020B0604020202020204" pitchFamily="34" charset="0"/>
            </a:endParaRPr>
          </a:p>
          <a:p>
            <a:r>
              <a:rPr lang="en-US" altLang="en-US" smtClean="0">
                <a:latin typeface="Arial" panose="020B0604020202020204" pitchFamily="34" charset="0"/>
                <a:cs typeface="Arial" panose="020B0604020202020204" pitchFamily="34" charset="0"/>
              </a:rPr>
              <a:t>There should be no guessing involved in determining in what is inside a folder.  The folder name should convey the contents of the folder</a:t>
            </a:r>
          </a:p>
          <a:p>
            <a:endParaRPr lang="en-US" altLang="en-US" smtClean="0">
              <a:latin typeface="Arial" panose="020B0604020202020204" pitchFamily="34" charset="0"/>
              <a:cs typeface="Arial" panose="020B0604020202020204" pitchFamily="34" charset="0"/>
            </a:endParaRPr>
          </a:p>
          <a:p>
            <a:r>
              <a:rPr lang="en-US" altLang="en-US" smtClean="0">
                <a:latin typeface="Arial" panose="020B0604020202020204" pitchFamily="34" charset="0"/>
                <a:cs typeface="Arial" panose="020B0604020202020204" pitchFamily="34" charset="0"/>
              </a:rPr>
              <a:t>Title version and date info can be critical for finding</a:t>
            </a:r>
          </a:p>
          <a:p>
            <a:endParaRPr lang="en-US" altLang="en-US" smtClean="0">
              <a:latin typeface="Arial" panose="020B0604020202020204" pitchFamily="34" charset="0"/>
              <a:cs typeface="Arial" panose="020B0604020202020204" pitchFamily="34" charset="0"/>
            </a:endParaRPr>
          </a:p>
          <a:p>
            <a:r>
              <a:rPr lang="en-US" altLang="en-US" smtClean="0">
                <a:latin typeface="Arial" panose="020B0604020202020204" pitchFamily="34" charset="0"/>
                <a:cs typeface="Arial" panose="020B0604020202020204" pitchFamily="34" charset="0"/>
              </a:rPr>
              <a:t>Order: you usually want numbers before letters</a:t>
            </a: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0888" indent="-287338">
              <a:spcBef>
                <a:spcPct val="30000"/>
              </a:spcBef>
              <a:defRPr sz="1200">
                <a:solidFill>
                  <a:schemeClr val="tx1"/>
                </a:solidFill>
                <a:latin typeface="Arial" panose="020B0604020202020204" pitchFamily="34" charset="0"/>
                <a:cs typeface="Arial" panose="020B0604020202020204" pitchFamily="34" charset="0"/>
              </a:defRPr>
            </a:lvl2pPr>
            <a:lvl3pPr marL="1157288" indent="-230188">
              <a:spcBef>
                <a:spcPct val="30000"/>
              </a:spcBef>
              <a:defRPr sz="1200">
                <a:solidFill>
                  <a:schemeClr val="tx1"/>
                </a:solidFill>
                <a:latin typeface="Arial" panose="020B0604020202020204" pitchFamily="34" charset="0"/>
                <a:cs typeface="Arial" panose="020B0604020202020204" pitchFamily="34" charset="0"/>
              </a:defRPr>
            </a:lvl3pPr>
            <a:lvl4pPr marL="1619250" indent="-230188">
              <a:spcBef>
                <a:spcPct val="30000"/>
              </a:spcBef>
              <a:defRPr sz="1200">
                <a:solidFill>
                  <a:schemeClr val="tx1"/>
                </a:solidFill>
                <a:latin typeface="Arial" panose="020B0604020202020204" pitchFamily="34" charset="0"/>
                <a:cs typeface="Arial" panose="020B0604020202020204" pitchFamily="34" charset="0"/>
              </a:defRPr>
            </a:lvl4pPr>
            <a:lvl5pPr marL="2082800" indent="-230188">
              <a:spcBef>
                <a:spcPct val="30000"/>
              </a:spcBef>
              <a:defRPr sz="1200">
                <a:solidFill>
                  <a:schemeClr val="tx1"/>
                </a:solidFill>
                <a:latin typeface="Arial" panose="020B0604020202020204" pitchFamily="34" charset="0"/>
                <a:cs typeface="Arial" panose="020B0604020202020204" pitchFamily="34" charset="0"/>
              </a:defRPr>
            </a:lvl5pPr>
            <a:lvl6pPr marL="25400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972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544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116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164E115-3108-4913-A0B4-1158B768DED5}" type="slidenum">
              <a:rPr lang="en-CA" altLang="en-US"/>
              <a:pPr>
                <a:spcBef>
                  <a:spcPct val="0"/>
                </a:spcBef>
              </a:pPr>
              <a:t>13</a:t>
            </a:fld>
            <a:endParaRPr lang="en-CA"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0888" indent="-287338">
              <a:spcBef>
                <a:spcPct val="30000"/>
              </a:spcBef>
              <a:defRPr sz="1200">
                <a:solidFill>
                  <a:schemeClr val="tx1"/>
                </a:solidFill>
                <a:latin typeface="Arial" panose="020B0604020202020204" pitchFamily="34" charset="0"/>
                <a:cs typeface="Arial" panose="020B0604020202020204" pitchFamily="34" charset="0"/>
              </a:defRPr>
            </a:lvl2pPr>
            <a:lvl3pPr marL="1157288" indent="-230188">
              <a:spcBef>
                <a:spcPct val="30000"/>
              </a:spcBef>
              <a:defRPr sz="1200">
                <a:solidFill>
                  <a:schemeClr val="tx1"/>
                </a:solidFill>
                <a:latin typeface="Arial" panose="020B0604020202020204" pitchFamily="34" charset="0"/>
                <a:cs typeface="Arial" panose="020B0604020202020204" pitchFamily="34" charset="0"/>
              </a:defRPr>
            </a:lvl3pPr>
            <a:lvl4pPr marL="1619250" indent="-230188">
              <a:spcBef>
                <a:spcPct val="30000"/>
              </a:spcBef>
              <a:defRPr sz="1200">
                <a:solidFill>
                  <a:schemeClr val="tx1"/>
                </a:solidFill>
                <a:latin typeface="Arial" panose="020B0604020202020204" pitchFamily="34" charset="0"/>
                <a:cs typeface="Arial" panose="020B0604020202020204" pitchFamily="34" charset="0"/>
              </a:defRPr>
            </a:lvl4pPr>
            <a:lvl5pPr marL="2082800" indent="-230188">
              <a:spcBef>
                <a:spcPct val="30000"/>
              </a:spcBef>
              <a:defRPr sz="1200">
                <a:solidFill>
                  <a:schemeClr val="tx1"/>
                </a:solidFill>
                <a:latin typeface="Arial" panose="020B0604020202020204" pitchFamily="34" charset="0"/>
                <a:cs typeface="Arial" panose="020B0604020202020204" pitchFamily="34" charset="0"/>
              </a:defRPr>
            </a:lvl5pPr>
            <a:lvl6pPr marL="25400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972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544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116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F6BD2E6-89F1-4D7E-82D1-AF92634FA2AF}" type="slidenum">
              <a:rPr lang="en-CA" altLang="en-US"/>
              <a:pPr>
                <a:spcBef>
                  <a:spcPct val="0"/>
                </a:spcBef>
              </a:pPr>
              <a:t>14</a:t>
            </a:fld>
            <a:endParaRPr lang="en-CA"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cs typeface="Arial" panose="020B0604020202020204" pitchFamily="34" charset="0"/>
              </a:rPr>
              <a:t>The same committee files could be sorted  so that agendas and minutes are grouped, just by changing the name of the document </a:t>
            </a:r>
          </a:p>
          <a:p>
            <a:endParaRPr lang="en-US" altLang="en-US" smtClean="0">
              <a:latin typeface="Arial" panose="020B0604020202020204" pitchFamily="34" charset="0"/>
              <a:cs typeface="Arial" panose="020B0604020202020204" pitchFamily="34" charset="0"/>
            </a:endParaRPr>
          </a:p>
          <a:p>
            <a:r>
              <a:rPr lang="en-US" altLang="en-US" smtClean="0">
                <a:latin typeface="Arial" panose="020B0604020202020204" pitchFamily="34" charset="0"/>
                <a:cs typeface="Arial" panose="020B0604020202020204" pitchFamily="34" charset="0"/>
              </a:rPr>
              <a:t>Neither one of these examples is incorrect.  Again your choice would depend on how your staff search for a particular document. Do they search by the name (ie: Minutes) or do they search by date. These are the questions that need to be discussed as you move forward with the project.  You will ultimately define what is mort important to your business and what makes the most sense for those who will be searching for these documents.</a:t>
            </a:r>
          </a:p>
          <a:p>
            <a:endParaRPr lang="en-US" altLang="en-US" smtClean="0">
              <a:latin typeface="Arial" panose="020B0604020202020204" pitchFamily="34" charset="0"/>
              <a:cs typeface="Arial" panose="020B0604020202020204" pitchFamily="34" charset="0"/>
            </a:endParaRPr>
          </a:p>
          <a:p>
            <a:r>
              <a:rPr lang="en-US" altLang="en-US" smtClean="0">
                <a:latin typeface="Arial" panose="020B0604020202020204" pitchFamily="34" charset="0"/>
                <a:cs typeface="Arial" panose="020B0604020202020204" pitchFamily="34" charset="0"/>
              </a:rPr>
              <a:t>Choose a format for a document type and stick with it.  You may chose a different format for a different doc type.</a:t>
            </a:r>
            <a:endParaRPr lang="en-CA" altLang="en-US" smtClean="0">
              <a:latin typeface="Arial" panose="020B0604020202020204" pitchFamily="34" charset="0"/>
              <a:cs typeface="Arial" panose="020B0604020202020204" pitchFamily="34"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0888" indent="-287338">
              <a:spcBef>
                <a:spcPct val="30000"/>
              </a:spcBef>
              <a:defRPr sz="1200">
                <a:solidFill>
                  <a:schemeClr val="tx1"/>
                </a:solidFill>
                <a:latin typeface="Arial" panose="020B0604020202020204" pitchFamily="34" charset="0"/>
                <a:cs typeface="Arial" panose="020B0604020202020204" pitchFamily="34" charset="0"/>
              </a:defRPr>
            </a:lvl2pPr>
            <a:lvl3pPr marL="1157288" indent="-230188">
              <a:spcBef>
                <a:spcPct val="30000"/>
              </a:spcBef>
              <a:defRPr sz="1200">
                <a:solidFill>
                  <a:schemeClr val="tx1"/>
                </a:solidFill>
                <a:latin typeface="Arial" panose="020B0604020202020204" pitchFamily="34" charset="0"/>
                <a:cs typeface="Arial" panose="020B0604020202020204" pitchFamily="34" charset="0"/>
              </a:defRPr>
            </a:lvl3pPr>
            <a:lvl4pPr marL="1619250" indent="-230188">
              <a:spcBef>
                <a:spcPct val="30000"/>
              </a:spcBef>
              <a:defRPr sz="1200">
                <a:solidFill>
                  <a:schemeClr val="tx1"/>
                </a:solidFill>
                <a:latin typeface="Arial" panose="020B0604020202020204" pitchFamily="34" charset="0"/>
                <a:cs typeface="Arial" panose="020B0604020202020204" pitchFamily="34" charset="0"/>
              </a:defRPr>
            </a:lvl4pPr>
            <a:lvl5pPr marL="2082800" indent="-230188">
              <a:spcBef>
                <a:spcPct val="30000"/>
              </a:spcBef>
              <a:defRPr sz="1200">
                <a:solidFill>
                  <a:schemeClr val="tx1"/>
                </a:solidFill>
                <a:latin typeface="Arial" panose="020B0604020202020204" pitchFamily="34" charset="0"/>
                <a:cs typeface="Arial" panose="020B0604020202020204" pitchFamily="34" charset="0"/>
              </a:defRPr>
            </a:lvl5pPr>
            <a:lvl6pPr marL="25400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972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544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116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A48717E-9F88-43D7-838D-AF014D746B8E}" type="slidenum">
              <a:rPr lang="en-CA" altLang="en-US"/>
              <a:pPr>
                <a:spcBef>
                  <a:spcPct val="0"/>
                </a:spcBef>
              </a:pPr>
              <a:t>15</a:t>
            </a:fld>
            <a:endParaRPr lang="en-CA"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0888" indent="-287338">
              <a:spcBef>
                <a:spcPct val="30000"/>
              </a:spcBef>
              <a:defRPr sz="1200">
                <a:solidFill>
                  <a:schemeClr val="tx1"/>
                </a:solidFill>
                <a:latin typeface="Arial" panose="020B0604020202020204" pitchFamily="34" charset="0"/>
                <a:cs typeface="Arial" panose="020B0604020202020204" pitchFamily="34" charset="0"/>
              </a:defRPr>
            </a:lvl2pPr>
            <a:lvl3pPr marL="1157288" indent="-230188">
              <a:spcBef>
                <a:spcPct val="30000"/>
              </a:spcBef>
              <a:defRPr sz="1200">
                <a:solidFill>
                  <a:schemeClr val="tx1"/>
                </a:solidFill>
                <a:latin typeface="Arial" panose="020B0604020202020204" pitchFamily="34" charset="0"/>
                <a:cs typeface="Arial" panose="020B0604020202020204" pitchFamily="34" charset="0"/>
              </a:defRPr>
            </a:lvl3pPr>
            <a:lvl4pPr marL="1619250" indent="-230188">
              <a:spcBef>
                <a:spcPct val="30000"/>
              </a:spcBef>
              <a:defRPr sz="1200">
                <a:solidFill>
                  <a:schemeClr val="tx1"/>
                </a:solidFill>
                <a:latin typeface="Arial" panose="020B0604020202020204" pitchFamily="34" charset="0"/>
                <a:cs typeface="Arial" panose="020B0604020202020204" pitchFamily="34" charset="0"/>
              </a:defRPr>
            </a:lvl4pPr>
            <a:lvl5pPr marL="2082800" indent="-230188">
              <a:spcBef>
                <a:spcPct val="30000"/>
              </a:spcBef>
              <a:defRPr sz="1200">
                <a:solidFill>
                  <a:schemeClr val="tx1"/>
                </a:solidFill>
                <a:latin typeface="Arial" panose="020B0604020202020204" pitchFamily="34" charset="0"/>
                <a:cs typeface="Arial" panose="020B0604020202020204" pitchFamily="34" charset="0"/>
              </a:defRPr>
            </a:lvl5pPr>
            <a:lvl6pPr marL="25400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972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544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116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6566F0B-1131-404E-BEB1-79D26D2B2EC8}" type="slidenum">
              <a:rPr lang="en-CA" altLang="en-US"/>
              <a:pPr>
                <a:spcBef>
                  <a:spcPct val="0"/>
                </a:spcBef>
              </a:pPr>
              <a:t>16</a:t>
            </a:fld>
            <a:endParaRPr lang="en-CA"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cs typeface="Arial" panose="020B0604020202020204" pitchFamily="34" charset="0"/>
              </a:rPr>
              <a:t>We have included a Project Charter example/template for your use.</a:t>
            </a:r>
          </a:p>
          <a:p>
            <a:endParaRPr lang="en-US" altLang="en-US" smtClean="0">
              <a:latin typeface="Arial" panose="020B0604020202020204" pitchFamily="34" charset="0"/>
              <a:cs typeface="Arial" panose="020B0604020202020204" pitchFamily="34" charset="0"/>
            </a:endParaRPr>
          </a:p>
          <a:p>
            <a:r>
              <a:rPr lang="en-US" altLang="en-US" smtClean="0">
                <a:latin typeface="Arial" panose="020B0604020202020204" pitchFamily="34" charset="0"/>
                <a:cs typeface="Arial" panose="020B0604020202020204" pitchFamily="34" charset="0"/>
              </a:rPr>
              <a:t>The purpose of a project charter is that it documents that a project exists and provides the project team/manager with written authority to begin work.  This can be useful as it get the buy in and support of the executive and communicates below that this is a “real” project with a structure, time-lines and process.</a:t>
            </a: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39775" indent="-284163">
              <a:spcBef>
                <a:spcPct val="30000"/>
              </a:spcBef>
              <a:defRPr sz="1200">
                <a:solidFill>
                  <a:schemeClr val="tx1"/>
                </a:solidFill>
                <a:latin typeface="Arial" panose="020B0604020202020204" pitchFamily="34" charset="0"/>
                <a:cs typeface="Arial" panose="020B0604020202020204" pitchFamily="34" charset="0"/>
              </a:defRPr>
            </a:lvl2pPr>
            <a:lvl3pPr marL="1139825" indent="-227013">
              <a:spcBef>
                <a:spcPct val="30000"/>
              </a:spcBef>
              <a:defRPr sz="1200">
                <a:solidFill>
                  <a:schemeClr val="tx1"/>
                </a:solidFill>
                <a:latin typeface="Arial" panose="020B0604020202020204" pitchFamily="34" charset="0"/>
                <a:cs typeface="Arial" panose="020B0604020202020204" pitchFamily="34" charset="0"/>
              </a:defRPr>
            </a:lvl3pPr>
            <a:lvl4pPr marL="1595438" indent="-227013">
              <a:spcBef>
                <a:spcPct val="30000"/>
              </a:spcBef>
              <a:defRPr sz="1200">
                <a:solidFill>
                  <a:schemeClr val="tx1"/>
                </a:solidFill>
                <a:latin typeface="Arial" panose="020B0604020202020204" pitchFamily="34" charset="0"/>
                <a:cs typeface="Arial" panose="020B0604020202020204" pitchFamily="34" charset="0"/>
              </a:defRPr>
            </a:lvl4pPr>
            <a:lvl5pPr marL="2051050" indent="-227013">
              <a:spcBef>
                <a:spcPct val="30000"/>
              </a:spcBef>
              <a:defRPr sz="1200">
                <a:solidFill>
                  <a:schemeClr val="tx1"/>
                </a:solidFill>
                <a:latin typeface="Arial" panose="020B0604020202020204" pitchFamily="34" charset="0"/>
                <a:cs typeface="Arial" panose="020B0604020202020204" pitchFamily="34" charset="0"/>
              </a:defRPr>
            </a:lvl5pPr>
            <a:lvl6pPr marL="250825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545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265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985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8DA073D-9FEE-4118-AB40-4A2C73D6A371}" type="slidenum">
              <a:rPr lang="en-CA" altLang="en-US"/>
              <a:pPr>
                <a:spcBef>
                  <a:spcPct val="0"/>
                </a:spcBef>
              </a:pPr>
              <a:t>17</a:t>
            </a:fld>
            <a:endParaRPr lang="en-CA"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cs typeface="Arial" panose="020B0604020202020204" pitchFamily="34" charset="0"/>
              </a:rPr>
              <a:t>We have included a Project Charter example/template for your use.</a:t>
            </a:r>
          </a:p>
          <a:p>
            <a:endParaRPr lang="en-US" altLang="en-US" smtClean="0">
              <a:latin typeface="Arial" panose="020B0604020202020204" pitchFamily="34" charset="0"/>
              <a:cs typeface="Arial" panose="020B0604020202020204" pitchFamily="34" charset="0"/>
            </a:endParaRPr>
          </a:p>
          <a:p>
            <a:r>
              <a:rPr lang="en-US" altLang="en-US" smtClean="0">
                <a:latin typeface="Arial" panose="020B0604020202020204" pitchFamily="34" charset="0"/>
                <a:cs typeface="Arial" panose="020B0604020202020204" pitchFamily="34" charset="0"/>
              </a:rPr>
              <a:t>The purpose of a project charter is that it documents that a project exists and provides the project team/manager with written authority to begin work.  This can be useful as it get the buy in and support of the executive and communicates below that this is a “real” project with a structure, time-lines and process.</a:t>
            </a: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39775" indent="-284163">
              <a:spcBef>
                <a:spcPct val="30000"/>
              </a:spcBef>
              <a:defRPr sz="1200">
                <a:solidFill>
                  <a:schemeClr val="tx1"/>
                </a:solidFill>
                <a:latin typeface="Arial" panose="020B0604020202020204" pitchFamily="34" charset="0"/>
                <a:cs typeface="Arial" panose="020B0604020202020204" pitchFamily="34" charset="0"/>
              </a:defRPr>
            </a:lvl2pPr>
            <a:lvl3pPr marL="1139825" indent="-227013">
              <a:spcBef>
                <a:spcPct val="30000"/>
              </a:spcBef>
              <a:defRPr sz="1200">
                <a:solidFill>
                  <a:schemeClr val="tx1"/>
                </a:solidFill>
                <a:latin typeface="Arial" panose="020B0604020202020204" pitchFamily="34" charset="0"/>
                <a:cs typeface="Arial" panose="020B0604020202020204" pitchFamily="34" charset="0"/>
              </a:defRPr>
            </a:lvl3pPr>
            <a:lvl4pPr marL="1595438" indent="-227013">
              <a:spcBef>
                <a:spcPct val="30000"/>
              </a:spcBef>
              <a:defRPr sz="1200">
                <a:solidFill>
                  <a:schemeClr val="tx1"/>
                </a:solidFill>
                <a:latin typeface="Arial" panose="020B0604020202020204" pitchFamily="34" charset="0"/>
                <a:cs typeface="Arial" panose="020B0604020202020204" pitchFamily="34" charset="0"/>
              </a:defRPr>
            </a:lvl4pPr>
            <a:lvl5pPr marL="2051050" indent="-227013">
              <a:spcBef>
                <a:spcPct val="30000"/>
              </a:spcBef>
              <a:defRPr sz="1200">
                <a:solidFill>
                  <a:schemeClr val="tx1"/>
                </a:solidFill>
                <a:latin typeface="Arial" panose="020B0604020202020204" pitchFamily="34" charset="0"/>
                <a:cs typeface="Arial" panose="020B0604020202020204" pitchFamily="34" charset="0"/>
              </a:defRPr>
            </a:lvl5pPr>
            <a:lvl6pPr marL="250825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545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265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985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B447386-F6AA-4763-A097-48598B3178CD}" type="slidenum">
              <a:rPr lang="en-CA" altLang="en-US"/>
              <a:pPr>
                <a:spcBef>
                  <a:spcPct val="0"/>
                </a:spcBef>
              </a:pPr>
              <a:t>18</a:t>
            </a:fld>
            <a:endParaRPr lang="en-CA"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ltLang="en-US" smtClean="0">
                <a:latin typeface="Arial" panose="020B0604020202020204" pitchFamily="34" charset="0"/>
                <a:cs typeface="Arial" panose="020B0604020202020204" pitchFamily="34" charset="0"/>
              </a:rPr>
              <a:t>LAN’s Evolve over time</a:t>
            </a:r>
          </a:p>
          <a:p>
            <a:r>
              <a:rPr lang="en-CA" altLang="en-US" smtClean="0">
                <a:latin typeface="Arial" panose="020B0604020202020204" pitchFamily="34" charset="0"/>
                <a:cs typeface="Arial" panose="020B0604020202020204" pitchFamily="34" charset="0"/>
              </a:rPr>
              <a:t>Tend to be Poorly organized &amp; titled</a:t>
            </a:r>
          </a:p>
          <a:p>
            <a:r>
              <a:rPr lang="en-CA" altLang="en-US" smtClean="0">
                <a:latin typeface="Arial" panose="020B0604020202020204" pitchFamily="34" charset="0"/>
                <a:cs typeface="Arial" panose="020B0604020202020204" pitchFamily="34" charset="0"/>
              </a:rPr>
              <a:t>Lack of rigour cause difficulty in locating, retrieving and using information and versions, and assigning security.</a:t>
            </a:r>
          </a:p>
          <a:p>
            <a:r>
              <a:rPr lang="en-CA" altLang="en-US" smtClean="0">
                <a:latin typeface="Arial" panose="020B0604020202020204" pitchFamily="34" charset="0"/>
                <a:cs typeface="Arial" panose="020B0604020202020204" pitchFamily="34" charset="0"/>
              </a:rPr>
              <a:t>Lack of housekeeping – drive up storage costs and impact retrieval.</a:t>
            </a:r>
          </a:p>
          <a:p>
            <a:r>
              <a:rPr lang="en-CA" altLang="en-US" smtClean="0">
                <a:latin typeface="Arial" panose="020B0604020202020204" pitchFamily="34" charset="0"/>
                <a:cs typeface="Arial" panose="020B0604020202020204" pitchFamily="34" charset="0"/>
              </a:rPr>
              <a:t>Often can have Compromised security &amp; compliance risk</a:t>
            </a:r>
          </a:p>
          <a:p>
            <a:r>
              <a:rPr lang="en-CA" altLang="en-US" smtClean="0">
                <a:latin typeface="Arial" panose="020B0604020202020204" pitchFamily="34" charset="0"/>
                <a:cs typeface="Arial" panose="020B0604020202020204" pitchFamily="34" charset="0"/>
              </a:rPr>
              <a:t>Inconsistent access permissions</a:t>
            </a:r>
          </a:p>
          <a:p>
            <a:r>
              <a:rPr lang="en-CA" altLang="en-US" smtClean="0">
                <a:latin typeface="Arial" panose="020B0604020202020204" pitchFamily="34" charset="0"/>
                <a:cs typeface="Arial" panose="020B0604020202020204" pitchFamily="34" charset="0"/>
              </a:rPr>
              <a:t>Determining value documents.</a:t>
            </a:r>
          </a:p>
          <a:p>
            <a:r>
              <a:rPr lang="en-CA" altLang="en-US" smtClean="0">
                <a:latin typeface="Arial" panose="020B0604020202020204" pitchFamily="34" charset="0"/>
                <a:cs typeface="Arial" panose="020B0604020202020204" pitchFamily="34" charset="0"/>
              </a:rPr>
              <a:t> Inconsistent between staff, branches, divisions, units.</a:t>
            </a:r>
          </a:p>
          <a:p>
            <a:endParaRPr lang="en-CA" altLang="en-US" smtClean="0">
              <a:latin typeface="Arial" panose="020B0604020202020204" pitchFamily="34" charset="0"/>
              <a:cs typeface="Arial" panose="020B0604020202020204" pitchFamily="34" charset="0"/>
            </a:endParaRPr>
          </a:p>
          <a:p>
            <a:endParaRPr lang="en-CA" altLang="en-US" smtClean="0">
              <a:latin typeface="Arial" panose="020B0604020202020204" pitchFamily="34" charset="0"/>
              <a:cs typeface="Arial" panose="020B0604020202020204" pitchFamily="34" charset="0"/>
            </a:endParaRPr>
          </a:p>
          <a:p>
            <a:r>
              <a:rPr lang="en-CA" altLang="en-US" smtClean="0">
                <a:latin typeface="Arial" panose="020B0604020202020204" pitchFamily="34" charset="0"/>
                <a:cs typeface="Arial" panose="020B0604020202020204" pitchFamily="34" charset="0"/>
              </a:rPr>
              <a:t>It is important to acknowledge that we have moved from the paper era to the electronic era in a very short period of time.  We really are just beginning of this era and just beginning to figure what isn’t working.  This is complicated by the fact that we do not really have the same support administratively as we did years ago. There are relatively few dedicated records positions in Government. The responsibility to manage our records now falls to all of us individually.</a:t>
            </a:r>
          </a:p>
          <a:p>
            <a:endParaRPr lang="en-CA" altLang="en-US" smtClean="0">
              <a:latin typeface="Arial" panose="020B0604020202020204" pitchFamily="34" charset="0"/>
              <a:cs typeface="Arial" panose="020B0604020202020204" pitchFamily="34" charset="0"/>
            </a:endParaRPr>
          </a:p>
          <a:p>
            <a:r>
              <a:rPr lang="en-CA" altLang="en-US" smtClean="0">
                <a:latin typeface="Arial" panose="020B0604020202020204" pitchFamily="34" charset="0"/>
                <a:cs typeface="Arial" panose="020B0604020202020204" pitchFamily="34" charset="0"/>
              </a:rPr>
              <a:t>Effectively the move towards an organized and properly classified lan can be seen as a Change Mangment Project that really must be designed to involve everyone and not just the designed records person.</a:t>
            </a:r>
          </a:p>
          <a:p>
            <a:endParaRPr lang="en-CA" altLang="en-US" smtClean="0">
              <a:latin typeface="Arial" panose="020B0604020202020204" pitchFamily="34" charset="0"/>
              <a:cs typeface="Arial" panose="020B0604020202020204" pitchFamily="34" charset="0"/>
            </a:endParaRPr>
          </a:p>
          <a:p>
            <a:r>
              <a:rPr lang="en-CA" altLang="en-US" smtClean="0">
                <a:latin typeface="Arial" panose="020B0604020202020204" pitchFamily="34" charset="0"/>
                <a:cs typeface="Arial" panose="020B0604020202020204" pitchFamily="34" charset="0"/>
              </a:rPr>
              <a:t>Shred drives are not perfect environments. They are only as controlled as we make them to be.</a:t>
            </a: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0888" indent="-287338">
              <a:spcBef>
                <a:spcPct val="30000"/>
              </a:spcBef>
              <a:defRPr sz="1200">
                <a:solidFill>
                  <a:schemeClr val="tx1"/>
                </a:solidFill>
                <a:latin typeface="Arial" panose="020B0604020202020204" pitchFamily="34" charset="0"/>
                <a:cs typeface="Arial" panose="020B0604020202020204" pitchFamily="34" charset="0"/>
              </a:defRPr>
            </a:lvl2pPr>
            <a:lvl3pPr marL="1157288" indent="-230188">
              <a:spcBef>
                <a:spcPct val="30000"/>
              </a:spcBef>
              <a:defRPr sz="1200">
                <a:solidFill>
                  <a:schemeClr val="tx1"/>
                </a:solidFill>
                <a:latin typeface="Arial" panose="020B0604020202020204" pitchFamily="34" charset="0"/>
                <a:cs typeface="Arial" panose="020B0604020202020204" pitchFamily="34" charset="0"/>
              </a:defRPr>
            </a:lvl3pPr>
            <a:lvl4pPr marL="1619250" indent="-230188">
              <a:spcBef>
                <a:spcPct val="30000"/>
              </a:spcBef>
              <a:defRPr sz="1200">
                <a:solidFill>
                  <a:schemeClr val="tx1"/>
                </a:solidFill>
                <a:latin typeface="Arial" panose="020B0604020202020204" pitchFamily="34" charset="0"/>
                <a:cs typeface="Arial" panose="020B0604020202020204" pitchFamily="34" charset="0"/>
              </a:defRPr>
            </a:lvl4pPr>
            <a:lvl5pPr marL="2082800" indent="-230188">
              <a:spcBef>
                <a:spcPct val="30000"/>
              </a:spcBef>
              <a:defRPr sz="1200">
                <a:solidFill>
                  <a:schemeClr val="tx1"/>
                </a:solidFill>
                <a:latin typeface="Arial" panose="020B0604020202020204" pitchFamily="34" charset="0"/>
                <a:cs typeface="Arial" panose="020B0604020202020204" pitchFamily="34" charset="0"/>
              </a:defRPr>
            </a:lvl5pPr>
            <a:lvl6pPr marL="25400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972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544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116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6923852-2E5C-4425-B2C7-28D333CF368A}" type="slidenum">
              <a:rPr lang="en-CA" altLang="en-US"/>
              <a:pPr>
                <a:spcBef>
                  <a:spcPct val="0"/>
                </a:spcBef>
              </a:pPr>
              <a:t>2</a:t>
            </a:fld>
            <a:endParaRPr lang="en-CA"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cs typeface="Arial" panose="020B0604020202020204" pitchFamily="34" charset="0"/>
              </a:rPr>
              <a:t>On of the Key observations we have made in training folks across Govt. is that there is a general lack of communication within individual work environments.  We are so busy working and trying to get the job done that we aren’t taking the time to explore if there are things we can do differently to make or work-life easier or more efficient.</a:t>
            </a: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39775" indent="-284163">
              <a:spcBef>
                <a:spcPct val="30000"/>
              </a:spcBef>
              <a:defRPr sz="1200">
                <a:solidFill>
                  <a:schemeClr val="tx1"/>
                </a:solidFill>
                <a:latin typeface="Arial" panose="020B0604020202020204" pitchFamily="34" charset="0"/>
                <a:cs typeface="Arial" panose="020B0604020202020204" pitchFamily="34" charset="0"/>
              </a:defRPr>
            </a:lvl2pPr>
            <a:lvl3pPr marL="1139825" indent="-227013">
              <a:spcBef>
                <a:spcPct val="30000"/>
              </a:spcBef>
              <a:defRPr sz="1200">
                <a:solidFill>
                  <a:schemeClr val="tx1"/>
                </a:solidFill>
                <a:latin typeface="Arial" panose="020B0604020202020204" pitchFamily="34" charset="0"/>
                <a:cs typeface="Arial" panose="020B0604020202020204" pitchFamily="34" charset="0"/>
              </a:defRPr>
            </a:lvl3pPr>
            <a:lvl4pPr marL="1595438" indent="-227013">
              <a:spcBef>
                <a:spcPct val="30000"/>
              </a:spcBef>
              <a:defRPr sz="1200">
                <a:solidFill>
                  <a:schemeClr val="tx1"/>
                </a:solidFill>
                <a:latin typeface="Arial" panose="020B0604020202020204" pitchFamily="34" charset="0"/>
                <a:cs typeface="Arial" panose="020B0604020202020204" pitchFamily="34" charset="0"/>
              </a:defRPr>
            </a:lvl4pPr>
            <a:lvl5pPr marL="2051050" indent="-227013">
              <a:spcBef>
                <a:spcPct val="30000"/>
              </a:spcBef>
              <a:defRPr sz="1200">
                <a:solidFill>
                  <a:schemeClr val="tx1"/>
                </a:solidFill>
                <a:latin typeface="Arial" panose="020B0604020202020204" pitchFamily="34" charset="0"/>
                <a:cs typeface="Arial" panose="020B0604020202020204" pitchFamily="34" charset="0"/>
              </a:defRPr>
            </a:lvl5pPr>
            <a:lvl6pPr marL="250825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545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265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985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0CF8DB3-981D-43B0-9063-62D8C2F58B91}" type="slidenum">
              <a:rPr lang="en-CA" altLang="en-US"/>
              <a:pPr>
                <a:spcBef>
                  <a:spcPct val="0"/>
                </a:spcBef>
              </a:pPr>
              <a:t>3</a:t>
            </a:fld>
            <a:endParaRPr lang="en-CA"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2E99A08-EB5A-40C4-94DE-556FD70527A5}" type="slidenum">
              <a:rPr lang="en-CA" altLang="en-US"/>
              <a:pPr>
                <a:spcBef>
                  <a:spcPct val="0"/>
                </a:spcBef>
              </a:pPr>
              <a:t>4</a:t>
            </a:fld>
            <a:endParaRPr lang="en-CA"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ltLang="en-US" smtClean="0">
                <a:latin typeface="Arial" panose="020B0604020202020204" pitchFamily="34" charset="0"/>
                <a:cs typeface="Arial" panose="020B0604020202020204" pitchFamily="34" charset="0"/>
              </a:rPr>
              <a:t>ARCS &amp; ORCS directories</a:t>
            </a:r>
          </a:p>
          <a:p>
            <a:endParaRPr lang="en-CA" altLang="en-US" smtClean="0">
              <a:latin typeface="Arial" panose="020B0604020202020204" pitchFamily="34" charset="0"/>
              <a:cs typeface="Arial" panose="020B0604020202020204" pitchFamily="34" charset="0"/>
            </a:endParaRPr>
          </a:p>
          <a:p>
            <a:r>
              <a:rPr lang="en-CA" altLang="en-US" smtClean="0">
                <a:latin typeface="Arial" panose="020B0604020202020204" pitchFamily="34" charset="0"/>
                <a:cs typeface="Arial" panose="020B0604020202020204" pitchFamily="34" charset="0"/>
              </a:rPr>
              <a:t>Limited to 4-5 levels.</a:t>
            </a:r>
          </a:p>
          <a:p>
            <a:endParaRPr lang="en-CA" altLang="en-US" smtClean="0">
              <a:latin typeface="Arial" panose="020B0604020202020204" pitchFamily="34" charset="0"/>
              <a:cs typeface="Arial" panose="020B0604020202020204" pitchFamily="34" charset="0"/>
            </a:endParaRPr>
          </a:p>
          <a:p>
            <a:r>
              <a:rPr lang="en-CA" altLang="en-US" smtClean="0">
                <a:latin typeface="Arial" panose="020B0604020202020204" pitchFamily="34" charset="0"/>
                <a:cs typeface="Arial" panose="020B0604020202020204" pitchFamily="34" charset="0"/>
              </a:rPr>
              <a:t>Lower levels contain documents.</a:t>
            </a:r>
          </a:p>
          <a:p>
            <a:endParaRPr lang="en-CA" altLang="en-US" smtClean="0">
              <a:latin typeface="Arial" panose="020B0604020202020204" pitchFamily="34" charset="0"/>
              <a:cs typeface="Arial" panose="020B0604020202020204" pitchFamily="34" charset="0"/>
            </a:endParaRPr>
          </a:p>
          <a:p>
            <a:r>
              <a:rPr lang="en-CA" altLang="en-US" smtClean="0">
                <a:latin typeface="Arial" panose="020B0604020202020204" pitchFamily="34" charset="0"/>
                <a:cs typeface="Arial" panose="020B0604020202020204" pitchFamily="34" charset="0"/>
              </a:rPr>
              <a:t>level 1-2 should be fixed and only change with schedule amendments.</a:t>
            </a:r>
          </a:p>
          <a:p>
            <a:endParaRPr lang="en-CA" altLang="en-US" smtClean="0">
              <a:latin typeface="Arial" panose="020B0604020202020204" pitchFamily="34" charset="0"/>
              <a:cs typeface="Arial" panose="020B0604020202020204" pitchFamily="34" charset="0"/>
            </a:endParaRPr>
          </a:p>
          <a:p>
            <a:r>
              <a:rPr lang="en-CA" altLang="en-US" smtClean="0">
                <a:latin typeface="Arial" panose="020B0604020202020204" pitchFamily="34" charset="0"/>
                <a:cs typeface="Arial" panose="020B0604020202020204" pitchFamily="34" charset="0"/>
              </a:rPr>
              <a:t> Lower level folders reflect key activities, projects, subjects, issues or case files related to business functions</a:t>
            </a: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0888" indent="-287338">
              <a:spcBef>
                <a:spcPct val="30000"/>
              </a:spcBef>
              <a:defRPr sz="1200">
                <a:solidFill>
                  <a:schemeClr val="tx1"/>
                </a:solidFill>
                <a:latin typeface="Arial" panose="020B0604020202020204" pitchFamily="34" charset="0"/>
                <a:cs typeface="Arial" panose="020B0604020202020204" pitchFamily="34" charset="0"/>
              </a:defRPr>
            </a:lvl2pPr>
            <a:lvl3pPr marL="1157288" indent="-230188">
              <a:spcBef>
                <a:spcPct val="30000"/>
              </a:spcBef>
              <a:defRPr sz="1200">
                <a:solidFill>
                  <a:schemeClr val="tx1"/>
                </a:solidFill>
                <a:latin typeface="Arial" panose="020B0604020202020204" pitchFamily="34" charset="0"/>
                <a:cs typeface="Arial" panose="020B0604020202020204" pitchFamily="34" charset="0"/>
              </a:defRPr>
            </a:lvl3pPr>
            <a:lvl4pPr marL="1619250" indent="-230188">
              <a:spcBef>
                <a:spcPct val="30000"/>
              </a:spcBef>
              <a:defRPr sz="1200">
                <a:solidFill>
                  <a:schemeClr val="tx1"/>
                </a:solidFill>
                <a:latin typeface="Arial" panose="020B0604020202020204" pitchFamily="34" charset="0"/>
                <a:cs typeface="Arial" panose="020B0604020202020204" pitchFamily="34" charset="0"/>
              </a:defRPr>
            </a:lvl4pPr>
            <a:lvl5pPr marL="2082800" indent="-230188">
              <a:spcBef>
                <a:spcPct val="30000"/>
              </a:spcBef>
              <a:defRPr sz="1200">
                <a:solidFill>
                  <a:schemeClr val="tx1"/>
                </a:solidFill>
                <a:latin typeface="Arial" panose="020B0604020202020204" pitchFamily="34" charset="0"/>
                <a:cs typeface="Arial" panose="020B0604020202020204" pitchFamily="34" charset="0"/>
              </a:defRPr>
            </a:lvl5pPr>
            <a:lvl6pPr marL="25400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972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544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116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38A4AC4-5086-48CB-B764-E72A95E8AF2C}" type="slidenum">
              <a:rPr lang="en-CA" altLang="en-US"/>
              <a:pPr>
                <a:spcBef>
                  <a:spcPct val="0"/>
                </a:spcBef>
              </a:pPr>
              <a:t>5</a:t>
            </a:fld>
            <a:endParaRPr lang="en-CA"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ltLang="en-US" smtClean="0">
                <a:latin typeface="Arial" panose="020B0604020202020204" pitchFamily="34" charset="0"/>
                <a:cs typeface="Arial" panose="020B0604020202020204" pitchFamily="34" charset="0"/>
              </a:rPr>
              <a:t>ARCS &amp; ORCS directories</a:t>
            </a:r>
          </a:p>
          <a:p>
            <a:r>
              <a:rPr lang="en-CA" altLang="en-US" smtClean="0">
                <a:latin typeface="Arial" panose="020B0604020202020204" pitchFamily="34" charset="0"/>
                <a:cs typeface="Arial" panose="020B0604020202020204" pitchFamily="34" charset="0"/>
              </a:rPr>
              <a:t>Limited to 4-5 levels.</a:t>
            </a:r>
          </a:p>
          <a:p>
            <a:r>
              <a:rPr lang="en-CA" altLang="en-US" smtClean="0">
                <a:latin typeface="Arial" panose="020B0604020202020204" pitchFamily="34" charset="0"/>
                <a:cs typeface="Arial" panose="020B0604020202020204" pitchFamily="34" charset="0"/>
              </a:rPr>
              <a:t>Lower levels contain documents.</a:t>
            </a:r>
          </a:p>
          <a:p>
            <a:r>
              <a:rPr lang="en-CA" altLang="en-US" smtClean="0">
                <a:latin typeface="Arial" panose="020B0604020202020204" pitchFamily="34" charset="0"/>
                <a:cs typeface="Arial" panose="020B0604020202020204" pitchFamily="34" charset="0"/>
              </a:rPr>
              <a:t>level 1-2 should be fixed and only change with schedule amendments.</a:t>
            </a:r>
          </a:p>
          <a:p>
            <a:r>
              <a:rPr lang="en-CA" altLang="en-US" smtClean="0">
                <a:latin typeface="Arial" panose="020B0604020202020204" pitchFamily="34" charset="0"/>
                <a:cs typeface="Arial" panose="020B0604020202020204" pitchFamily="34" charset="0"/>
              </a:rPr>
              <a:t> Lower level folders reflect key activities, projects, subjects, issues or case files related to business functions</a:t>
            </a: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0888" indent="-287338">
              <a:spcBef>
                <a:spcPct val="30000"/>
              </a:spcBef>
              <a:defRPr sz="1200">
                <a:solidFill>
                  <a:schemeClr val="tx1"/>
                </a:solidFill>
                <a:latin typeface="Arial" panose="020B0604020202020204" pitchFamily="34" charset="0"/>
                <a:cs typeface="Arial" panose="020B0604020202020204" pitchFamily="34" charset="0"/>
              </a:defRPr>
            </a:lvl2pPr>
            <a:lvl3pPr marL="1157288" indent="-230188">
              <a:spcBef>
                <a:spcPct val="30000"/>
              </a:spcBef>
              <a:defRPr sz="1200">
                <a:solidFill>
                  <a:schemeClr val="tx1"/>
                </a:solidFill>
                <a:latin typeface="Arial" panose="020B0604020202020204" pitchFamily="34" charset="0"/>
                <a:cs typeface="Arial" panose="020B0604020202020204" pitchFamily="34" charset="0"/>
              </a:defRPr>
            </a:lvl3pPr>
            <a:lvl4pPr marL="1619250" indent="-230188">
              <a:spcBef>
                <a:spcPct val="30000"/>
              </a:spcBef>
              <a:defRPr sz="1200">
                <a:solidFill>
                  <a:schemeClr val="tx1"/>
                </a:solidFill>
                <a:latin typeface="Arial" panose="020B0604020202020204" pitchFamily="34" charset="0"/>
                <a:cs typeface="Arial" panose="020B0604020202020204" pitchFamily="34" charset="0"/>
              </a:defRPr>
            </a:lvl4pPr>
            <a:lvl5pPr marL="2082800" indent="-230188">
              <a:spcBef>
                <a:spcPct val="30000"/>
              </a:spcBef>
              <a:defRPr sz="1200">
                <a:solidFill>
                  <a:schemeClr val="tx1"/>
                </a:solidFill>
                <a:latin typeface="Arial" panose="020B0604020202020204" pitchFamily="34" charset="0"/>
                <a:cs typeface="Arial" panose="020B0604020202020204" pitchFamily="34" charset="0"/>
              </a:defRPr>
            </a:lvl5pPr>
            <a:lvl6pPr marL="25400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972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544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116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80B2002-5CED-4A01-8B0D-C636E9B55318}" type="slidenum">
              <a:rPr lang="en-CA" altLang="en-US"/>
              <a:pPr>
                <a:spcBef>
                  <a:spcPct val="0"/>
                </a:spcBef>
              </a:pPr>
              <a:t>6</a:t>
            </a:fld>
            <a:endParaRPr lang="en-CA"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cs typeface="Arial" panose="020B0604020202020204" pitchFamily="34" charset="0"/>
              </a:rPr>
              <a:t>This example shows duplication in titling. This is not as clean as the next example.  </a:t>
            </a: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39775" indent="-284163">
              <a:spcBef>
                <a:spcPct val="30000"/>
              </a:spcBef>
              <a:defRPr sz="1200">
                <a:solidFill>
                  <a:schemeClr val="tx1"/>
                </a:solidFill>
                <a:latin typeface="Arial" panose="020B0604020202020204" pitchFamily="34" charset="0"/>
                <a:cs typeface="Arial" panose="020B0604020202020204" pitchFamily="34" charset="0"/>
              </a:defRPr>
            </a:lvl2pPr>
            <a:lvl3pPr marL="1139825" indent="-227013">
              <a:spcBef>
                <a:spcPct val="30000"/>
              </a:spcBef>
              <a:defRPr sz="1200">
                <a:solidFill>
                  <a:schemeClr val="tx1"/>
                </a:solidFill>
                <a:latin typeface="Arial" panose="020B0604020202020204" pitchFamily="34" charset="0"/>
                <a:cs typeface="Arial" panose="020B0604020202020204" pitchFamily="34" charset="0"/>
              </a:defRPr>
            </a:lvl3pPr>
            <a:lvl4pPr marL="1595438" indent="-227013">
              <a:spcBef>
                <a:spcPct val="30000"/>
              </a:spcBef>
              <a:defRPr sz="1200">
                <a:solidFill>
                  <a:schemeClr val="tx1"/>
                </a:solidFill>
                <a:latin typeface="Arial" panose="020B0604020202020204" pitchFamily="34" charset="0"/>
                <a:cs typeface="Arial" panose="020B0604020202020204" pitchFamily="34" charset="0"/>
              </a:defRPr>
            </a:lvl4pPr>
            <a:lvl5pPr marL="2051050" indent="-227013">
              <a:spcBef>
                <a:spcPct val="30000"/>
              </a:spcBef>
              <a:defRPr sz="1200">
                <a:solidFill>
                  <a:schemeClr val="tx1"/>
                </a:solidFill>
                <a:latin typeface="Arial" panose="020B0604020202020204" pitchFamily="34" charset="0"/>
                <a:cs typeface="Arial" panose="020B0604020202020204" pitchFamily="34" charset="0"/>
              </a:defRPr>
            </a:lvl5pPr>
            <a:lvl6pPr marL="250825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545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265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985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F7F8416-6FB2-4F2A-9ED1-6BB993F6A2C8}" type="slidenum">
              <a:rPr lang="en-CA" altLang="en-US"/>
              <a:pPr>
                <a:spcBef>
                  <a:spcPct val="0"/>
                </a:spcBef>
              </a:pPr>
              <a:t>7</a:t>
            </a:fld>
            <a:endParaRPr lang="en-CA"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cs typeface="Arial" panose="020B0604020202020204" pitchFamily="34" charset="0"/>
              </a:rPr>
              <a:t>This is a much cleaner and simpler example.</a:t>
            </a:r>
          </a:p>
          <a:p>
            <a:endParaRPr lang="en-US" altLang="en-US"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39775" indent="-284163">
              <a:spcBef>
                <a:spcPct val="30000"/>
              </a:spcBef>
              <a:defRPr sz="1200">
                <a:solidFill>
                  <a:schemeClr val="tx1"/>
                </a:solidFill>
                <a:latin typeface="Arial" panose="020B0604020202020204" pitchFamily="34" charset="0"/>
                <a:cs typeface="Arial" panose="020B0604020202020204" pitchFamily="34" charset="0"/>
              </a:defRPr>
            </a:lvl2pPr>
            <a:lvl3pPr marL="1139825" indent="-227013">
              <a:spcBef>
                <a:spcPct val="30000"/>
              </a:spcBef>
              <a:defRPr sz="1200">
                <a:solidFill>
                  <a:schemeClr val="tx1"/>
                </a:solidFill>
                <a:latin typeface="Arial" panose="020B0604020202020204" pitchFamily="34" charset="0"/>
                <a:cs typeface="Arial" panose="020B0604020202020204" pitchFamily="34" charset="0"/>
              </a:defRPr>
            </a:lvl3pPr>
            <a:lvl4pPr marL="1595438" indent="-227013">
              <a:spcBef>
                <a:spcPct val="30000"/>
              </a:spcBef>
              <a:defRPr sz="1200">
                <a:solidFill>
                  <a:schemeClr val="tx1"/>
                </a:solidFill>
                <a:latin typeface="Arial" panose="020B0604020202020204" pitchFamily="34" charset="0"/>
                <a:cs typeface="Arial" panose="020B0604020202020204" pitchFamily="34" charset="0"/>
              </a:defRPr>
            </a:lvl4pPr>
            <a:lvl5pPr marL="2051050" indent="-227013">
              <a:spcBef>
                <a:spcPct val="30000"/>
              </a:spcBef>
              <a:defRPr sz="1200">
                <a:solidFill>
                  <a:schemeClr val="tx1"/>
                </a:solidFill>
                <a:latin typeface="Arial" panose="020B0604020202020204" pitchFamily="34" charset="0"/>
                <a:cs typeface="Arial" panose="020B0604020202020204" pitchFamily="34" charset="0"/>
              </a:defRPr>
            </a:lvl5pPr>
            <a:lvl6pPr marL="250825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545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265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985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BA60E42-4126-4BFC-9BD2-DB7BE0E134F8}" type="slidenum">
              <a:rPr lang="en-CA" altLang="en-US"/>
              <a:pPr>
                <a:spcBef>
                  <a:spcPct val="0"/>
                </a:spcBef>
              </a:pPr>
              <a:t>8</a:t>
            </a:fld>
            <a:endParaRPr lang="en-CA"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ltLang="en-US" smtClean="0">
                <a:latin typeface="Arial" panose="020B0604020202020204" pitchFamily="34" charset="0"/>
                <a:cs typeface="Arial" panose="020B0604020202020204" pitchFamily="34" charset="0"/>
              </a:rPr>
              <a:t>ARCS &amp; ORCS directories</a:t>
            </a:r>
          </a:p>
          <a:p>
            <a:r>
              <a:rPr lang="en-CA" altLang="en-US" smtClean="0">
                <a:latin typeface="Arial" panose="020B0604020202020204" pitchFamily="34" charset="0"/>
                <a:cs typeface="Arial" panose="020B0604020202020204" pitchFamily="34" charset="0"/>
              </a:rPr>
              <a:t>Limited to 4-5 levels.</a:t>
            </a:r>
          </a:p>
          <a:p>
            <a:r>
              <a:rPr lang="en-CA" altLang="en-US" smtClean="0">
                <a:latin typeface="Arial" panose="020B0604020202020204" pitchFamily="34" charset="0"/>
                <a:cs typeface="Arial" panose="020B0604020202020204" pitchFamily="34" charset="0"/>
              </a:rPr>
              <a:t>Lower levels contain documents.</a:t>
            </a:r>
          </a:p>
          <a:p>
            <a:r>
              <a:rPr lang="en-CA" altLang="en-US" smtClean="0">
                <a:latin typeface="Arial" panose="020B0604020202020204" pitchFamily="34" charset="0"/>
                <a:cs typeface="Arial" panose="020B0604020202020204" pitchFamily="34" charset="0"/>
              </a:rPr>
              <a:t>level 1-2 should be fixed and only change with schedule amendments.</a:t>
            </a:r>
          </a:p>
          <a:p>
            <a:r>
              <a:rPr lang="en-CA" altLang="en-US" smtClean="0">
                <a:latin typeface="Arial" panose="020B0604020202020204" pitchFamily="34" charset="0"/>
                <a:cs typeface="Arial" panose="020B0604020202020204" pitchFamily="34" charset="0"/>
              </a:rPr>
              <a:t> Lower level folders reflect key activities, projects, subjects, issues or case files related to business functions</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0888" indent="-287338">
              <a:spcBef>
                <a:spcPct val="30000"/>
              </a:spcBef>
              <a:defRPr sz="1200">
                <a:solidFill>
                  <a:schemeClr val="tx1"/>
                </a:solidFill>
                <a:latin typeface="Arial" panose="020B0604020202020204" pitchFamily="34" charset="0"/>
                <a:cs typeface="Arial" panose="020B0604020202020204" pitchFamily="34" charset="0"/>
              </a:defRPr>
            </a:lvl2pPr>
            <a:lvl3pPr marL="1157288" indent="-230188">
              <a:spcBef>
                <a:spcPct val="30000"/>
              </a:spcBef>
              <a:defRPr sz="1200">
                <a:solidFill>
                  <a:schemeClr val="tx1"/>
                </a:solidFill>
                <a:latin typeface="Arial" panose="020B0604020202020204" pitchFamily="34" charset="0"/>
                <a:cs typeface="Arial" panose="020B0604020202020204" pitchFamily="34" charset="0"/>
              </a:defRPr>
            </a:lvl3pPr>
            <a:lvl4pPr marL="1619250" indent="-230188">
              <a:spcBef>
                <a:spcPct val="30000"/>
              </a:spcBef>
              <a:defRPr sz="1200">
                <a:solidFill>
                  <a:schemeClr val="tx1"/>
                </a:solidFill>
                <a:latin typeface="Arial" panose="020B0604020202020204" pitchFamily="34" charset="0"/>
                <a:cs typeface="Arial" panose="020B0604020202020204" pitchFamily="34" charset="0"/>
              </a:defRPr>
            </a:lvl4pPr>
            <a:lvl5pPr marL="2082800" indent="-230188">
              <a:spcBef>
                <a:spcPct val="30000"/>
              </a:spcBef>
              <a:defRPr sz="1200">
                <a:solidFill>
                  <a:schemeClr val="tx1"/>
                </a:solidFill>
                <a:latin typeface="Arial" panose="020B0604020202020204" pitchFamily="34" charset="0"/>
                <a:cs typeface="Arial" panose="020B0604020202020204" pitchFamily="34" charset="0"/>
              </a:defRPr>
            </a:lvl5pPr>
            <a:lvl6pPr marL="25400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972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544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11600" indent="-23018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6CC844C-2E18-46F6-9E8A-E70F0ADCBB81}" type="slidenum">
              <a:rPr lang="en-CA" altLang="en-US"/>
              <a:pPr>
                <a:spcBef>
                  <a:spcPct val="0"/>
                </a:spcBef>
              </a:pPr>
              <a:t>9</a:t>
            </a:fld>
            <a:endParaRPr lang="en-CA"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3554609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397886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810403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1" descr="CS_RGB_rev.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152400"/>
            <a:ext cx="312420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5" name="Date Placeholder 3"/>
          <p:cNvSpPr>
            <a:spLocks noGrp="1"/>
          </p:cNvSpPr>
          <p:nvPr>
            <p:ph type="dt" sz="half" idx="10"/>
          </p:nvPr>
        </p:nvSpPr>
        <p:spPr/>
        <p:txBody>
          <a:bodyPr/>
          <a:lstStyle>
            <a:lvl1pPr>
              <a:defRPr/>
            </a:lvl1pPr>
          </a:lstStyle>
          <a:p>
            <a:pPr>
              <a:defRPr/>
            </a:pPr>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fld id="{697A8CCF-A58E-41C2-8CC2-BAEE5449041A}" type="slidenum">
              <a:rPr lang="en-CA" altLang="en-US"/>
              <a:pPr/>
              <a:t>‹#›</a:t>
            </a:fld>
            <a:endParaRPr lang="en-CA" altLang="en-US"/>
          </a:p>
        </p:txBody>
      </p:sp>
    </p:spTree>
    <p:extLst>
      <p:ext uri="{BB962C8B-B14F-4D97-AF65-F5344CB8AC3E}">
        <p14:creationId xmlns:p14="http://schemas.microsoft.com/office/powerpoint/2010/main" val="3358429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fld id="{BA844D72-D960-4B20-B4DA-0441EFD48501}" type="slidenum">
              <a:rPr lang="en-CA" altLang="en-US"/>
              <a:pPr/>
              <a:t>‹#›</a:t>
            </a:fld>
            <a:endParaRPr lang="en-CA" altLang="en-US"/>
          </a:p>
        </p:txBody>
      </p:sp>
    </p:spTree>
    <p:extLst>
      <p:ext uri="{BB962C8B-B14F-4D97-AF65-F5344CB8AC3E}">
        <p14:creationId xmlns:p14="http://schemas.microsoft.com/office/powerpoint/2010/main" val="3909538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fld id="{E1785933-71F8-4AC7-8926-B1B734D6B53E}" type="slidenum">
              <a:rPr lang="en-CA" altLang="en-US"/>
              <a:pPr/>
              <a:t>‹#›</a:t>
            </a:fld>
            <a:endParaRPr lang="en-CA" altLang="en-US"/>
          </a:p>
        </p:txBody>
      </p:sp>
    </p:spTree>
    <p:extLst>
      <p:ext uri="{BB962C8B-B14F-4D97-AF65-F5344CB8AC3E}">
        <p14:creationId xmlns:p14="http://schemas.microsoft.com/office/powerpoint/2010/main" val="2952496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fld id="{2899D483-2796-43A9-AC58-FDDDE71997E2}" type="slidenum">
              <a:rPr lang="en-CA" altLang="en-US"/>
              <a:pPr/>
              <a:t>‹#›</a:t>
            </a:fld>
            <a:endParaRPr lang="en-CA" altLang="en-US"/>
          </a:p>
        </p:txBody>
      </p:sp>
    </p:spTree>
    <p:extLst>
      <p:ext uri="{BB962C8B-B14F-4D97-AF65-F5344CB8AC3E}">
        <p14:creationId xmlns:p14="http://schemas.microsoft.com/office/powerpoint/2010/main" val="28308203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endParaRPr lang="en-CA"/>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fld id="{BB491843-6225-449E-B5E4-B677E80BB71B}" type="slidenum">
              <a:rPr lang="en-CA" altLang="en-US"/>
              <a:pPr/>
              <a:t>‹#›</a:t>
            </a:fld>
            <a:endParaRPr lang="en-CA" altLang="en-US"/>
          </a:p>
        </p:txBody>
      </p:sp>
    </p:spTree>
    <p:extLst>
      <p:ext uri="{BB962C8B-B14F-4D97-AF65-F5344CB8AC3E}">
        <p14:creationId xmlns:p14="http://schemas.microsoft.com/office/powerpoint/2010/main" val="27878535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endParaRPr lang="en-CA"/>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fld id="{4E423B93-6502-4F3B-87E3-E06575493301}" type="slidenum">
              <a:rPr lang="en-CA" altLang="en-US"/>
              <a:pPr/>
              <a:t>‹#›</a:t>
            </a:fld>
            <a:endParaRPr lang="en-CA" altLang="en-US"/>
          </a:p>
        </p:txBody>
      </p:sp>
    </p:spTree>
    <p:extLst>
      <p:ext uri="{BB962C8B-B14F-4D97-AF65-F5344CB8AC3E}">
        <p14:creationId xmlns:p14="http://schemas.microsoft.com/office/powerpoint/2010/main" val="11313848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CA"/>
          </a:p>
        </p:txBody>
      </p:sp>
      <p:sp>
        <p:nvSpPr>
          <p:cNvPr id="3" name="Footer Placeholder 4"/>
          <p:cNvSpPr>
            <a:spLocks noGrp="1"/>
          </p:cNvSpPr>
          <p:nvPr>
            <p:ph type="ftr" sz="quarter" idx="11"/>
          </p:nvPr>
        </p:nvSpPr>
        <p:spPr/>
        <p:txBody>
          <a:bodyPr/>
          <a:lstStyle>
            <a:lvl1pPr>
              <a:defRPr/>
            </a:lvl1pPr>
          </a:lstStyle>
          <a:p>
            <a:pPr>
              <a:defRPr/>
            </a:pPr>
            <a:endParaRPr lang="en-CA"/>
          </a:p>
        </p:txBody>
      </p:sp>
      <p:sp>
        <p:nvSpPr>
          <p:cNvPr id="4" name="Slide Number Placeholder 5"/>
          <p:cNvSpPr>
            <a:spLocks noGrp="1"/>
          </p:cNvSpPr>
          <p:nvPr>
            <p:ph type="sldNum" sz="quarter" idx="12"/>
          </p:nvPr>
        </p:nvSpPr>
        <p:spPr/>
        <p:txBody>
          <a:bodyPr/>
          <a:lstStyle>
            <a:lvl1pPr>
              <a:defRPr/>
            </a:lvl1pPr>
          </a:lstStyle>
          <a:p>
            <a:fld id="{FFF46572-AFF7-408A-814E-01E8344AB3D1}" type="slidenum">
              <a:rPr lang="en-CA" altLang="en-US"/>
              <a:pPr/>
              <a:t>‹#›</a:t>
            </a:fld>
            <a:endParaRPr lang="en-CA" altLang="en-US"/>
          </a:p>
        </p:txBody>
      </p:sp>
    </p:spTree>
    <p:extLst>
      <p:ext uri="{BB962C8B-B14F-4D97-AF65-F5344CB8AC3E}">
        <p14:creationId xmlns:p14="http://schemas.microsoft.com/office/powerpoint/2010/main" val="1472788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fld id="{4D0BDA50-32CD-4C86-8D4E-C80B1AE379BA}" type="slidenum">
              <a:rPr lang="en-CA" altLang="en-US"/>
              <a:pPr/>
              <a:t>‹#›</a:t>
            </a:fld>
            <a:endParaRPr lang="en-CA" altLang="en-US"/>
          </a:p>
        </p:txBody>
      </p:sp>
    </p:spTree>
    <p:extLst>
      <p:ext uri="{BB962C8B-B14F-4D97-AF65-F5344CB8AC3E}">
        <p14:creationId xmlns:p14="http://schemas.microsoft.com/office/powerpoint/2010/main" val="1612838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0153616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fld id="{C0706BC1-AD18-43A8-8EF2-A457F765DACA}" type="slidenum">
              <a:rPr lang="en-CA" altLang="en-US"/>
              <a:pPr/>
              <a:t>‹#›</a:t>
            </a:fld>
            <a:endParaRPr lang="en-CA" altLang="en-US"/>
          </a:p>
        </p:txBody>
      </p:sp>
    </p:spTree>
    <p:extLst>
      <p:ext uri="{BB962C8B-B14F-4D97-AF65-F5344CB8AC3E}">
        <p14:creationId xmlns:p14="http://schemas.microsoft.com/office/powerpoint/2010/main" val="23205954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fld id="{D24491FB-DA19-4489-94A2-1EBD972D4F19}" type="slidenum">
              <a:rPr lang="en-CA" altLang="en-US"/>
              <a:pPr/>
              <a:t>‹#›</a:t>
            </a:fld>
            <a:endParaRPr lang="en-CA" altLang="en-US"/>
          </a:p>
        </p:txBody>
      </p:sp>
    </p:spTree>
    <p:extLst>
      <p:ext uri="{BB962C8B-B14F-4D97-AF65-F5344CB8AC3E}">
        <p14:creationId xmlns:p14="http://schemas.microsoft.com/office/powerpoint/2010/main" val="26176090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fld id="{FE8C0C6A-6E91-4CC0-8427-DFC763610073}" type="slidenum">
              <a:rPr lang="en-CA" altLang="en-US"/>
              <a:pPr/>
              <a:t>‹#›</a:t>
            </a:fld>
            <a:endParaRPr lang="en-CA" altLang="en-US"/>
          </a:p>
        </p:txBody>
      </p:sp>
    </p:spTree>
    <p:extLst>
      <p:ext uri="{BB962C8B-B14F-4D97-AF65-F5344CB8AC3E}">
        <p14:creationId xmlns:p14="http://schemas.microsoft.com/office/powerpoint/2010/main" val="23989607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grpSp>
        <p:nvGrpSpPr>
          <p:cNvPr id="3" name="Group 75"/>
          <p:cNvGrpSpPr>
            <a:grpSpLocks/>
          </p:cNvGrpSpPr>
          <p:nvPr/>
        </p:nvGrpSpPr>
        <p:grpSpPr bwMode="auto">
          <a:xfrm>
            <a:off x="228600" y="152400"/>
            <a:ext cx="8496300" cy="1049338"/>
            <a:chOff x="144" y="96"/>
            <a:chExt cx="5352" cy="661"/>
          </a:xfrm>
        </p:grpSpPr>
        <p:pic>
          <p:nvPicPr>
            <p:cNvPr id="4" name="Picture 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 y="96"/>
              <a:ext cx="2016" cy="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Corrections_Hom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 y="624"/>
              <a:ext cx="5232"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TextBox 5"/>
          <p:cNvSpPr txBox="1">
            <a:spLocks noChangeArrowheads="1"/>
          </p:cNvSpPr>
          <p:nvPr/>
        </p:nvSpPr>
        <p:spPr bwMode="auto">
          <a:xfrm>
            <a:off x="3000375" y="6264275"/>
            <a:ext cx="31432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CA" altLang="en-US" sz="1400" b="1" smtClean="0">
                <a:solidFill>
                  <a:srgbClr val="234075"/>
                </a:solidFill>
                <a:latin typeface="Verdana" pitchFamily="34" charset="0"/>
              </a:rPr>
              <a:t>BC Public Service Agency</a:t>
            </a:r>
          </a:p>
        </p:txBody>
      </p:sp>
      <p:sp>
        <p:nvSpPr>
          <p:cNvPr id="11" name="Rectangle 3"/>
          <p:cNvSpPr>
            <a:spLocks noGrp="1" noChangeArrowheads="1"/>
          </p:cNvSpPr>
          <p:nvPr>
            <p:ph type="body" idx="1"/>
          </p:nvPr>
        </p:nvSpPr>
        <p:spPr>
          <a:xfrm>
            <a:off x="714348" y="1500174"/>
            <a:ext cx="7696200" cy="4297363"/>
          </a:xfrm>
        </p:spPr>
        <p:txBody>
          <a:bodyPr/>
          <a:lstStyle/>
          <a:p>
            <a:pPr lvl="0"/>
            <a:r>
              <a:rPr lang="en-US" smtClean="0"/>
              <a:t>Click to edit Master text styles</a:t>
            </a:r>
          </a:p>
        </p:txBody>
      </p:sp>
      <p:sp>
        <p:nvSpPr>
          <p:cNvPr id="7" name="Rectangle 4"/>
          <p:cNvSpPr>
            <a:spLocks noGrp="1" noChangeArrowheads="1"/>
          </p:cNvSpPr>
          <p:nvPr>
            <p:ph type="dt" sz="half" idx="10"/>
          </p:nvPr>
        </p:nvSpPr>
        <p:spPr/>
        <p:txBody>
          <a:bodyPr/>
          <a:lstStyle>
            <a:lvl1pPr>
              <a:defRPr/>
            </a:lvl1pPr>
          </a:lstStyle>
          <a:p>
            <a:pPr>
              <a:defRPr/>
            </a:pPr>
            <a:endParaRPr lang="en-CA"/>
          </a:p>
        </p:txBody>
      </p:sp>
      <p:sp>
        <p:nvSpPr>
          <p:cNvPr id="8" name="Rectangle 6"/>
          <p:cNvSpPr>
            <a:spLocks noGrp="1" noChangeArrowheads="1"/>
          </p:cNvSpPr>
          <p:nvPr>
            <p:ph type="sldNum" sz="quarter" idx="11"/>
          </p:nvPr>
        </p:nvSpPr>
        <p:spPr/>
        <p:txBody>
          <a:bodyPr/>
          <a:lstStyle>
            <a:lvl1pPr>
              <a:defRPr>
                <a:solidFill>
                  <a:schemeClr val="tx1"/>
                </a:solidFill>
              </a:defRPr>
            </a:lvl1pPr>
          </a:lstStyle>
          <a:p>
            <a:fld id="{01CA83C1-58C9-47F5-8B10-B04B7C42D27E}" type="slidenum">
              <a:rPr lang="en-CA" altLang="en-US"/>
              <a:pPr/>
              <a:t>‹#›</a:t>
            </a:fld>
            <a:endParaRPr lang="en-CA" altLang="en-US"/>
          </a:p>
        </p:txBody>
      </p:sp>
      <p:sp>
        <p:nvSpPr>
          <p:cNvPr id="9" name="Rectangle 5"/>
          <p:cNvSpPr>
            <a:spLocks noGrp="1" noChangeArrowheads="1"/>
          </p:cNvSpPr>
          <p:nvPr>
            <p:ph type="ftr" sz="quarter" idx="12"/>
          </p:nvPr>
        </p:nvSpPr>
        <p:spPr/>
        <p:txBody>
          <a:bodyPr/>
          <a:lstStyle>
            <a:lvl1pPr>
              <a:defRPr sz="1400" b="1">
                <a:solidFill>
                  <a:srgbClr val="234075"/>
                </a:solidFill>
                <a:latin typeface="Verdana" pitchFamily="34" charset="0"/>
                <a:ea typeface="Verdana" pitchFamily="34" charset="0"/>
                <a:cs typeface="Verdana" pitchFamily="34" charset="0"/>
              </a:defRPr>
            </a:lvl1pPr>
          </a:lstStyle>
          <a:p>
            <a:pPr>
              <a:defRPr/>
            </a:pPr>
            <a:endParaRPr lang="en-CA"/>
          </a:p>
        </p:txBody>
      </p:sp>
    </p:spTree>
    <p:extLst>
      <p:ext uri="{BB962C8B-B14F-4D97-AF65-F5344CB8AC3E}">
        <p14:creationId xmlns:p14="http://schemas.microsoft.com/office/powerpoint/2010/main" val="2565117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23785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939254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483730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Tree>
    <p:extLst>
      <p:ext uri="{BB962C8B-B14F-4D97-AF65-F5344CB8AC3E}">
        <p14:creationId xmlns:p14="http://schemas.microsoft.com/office/powerpoint/2010/main" val="10111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3331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56979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2664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SharedServices_PowerPoint_LtBkg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9" descr="BCID_BPOE_V_RGB_pos_SMALL"/>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38400" y="1905000"/>
            <a:ext cx="4418013" cy="386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7892" r:id="rId1"/>
    <p:sldLayoutId id="2147487893" r:id="rId2"/>
    <p:sldLayoutId id="2147487894" r:id="rId3"/>
    <p:sldLayoutId id="2147487895" r:id="rId4"/>
    <p:sldLayoutId id="2147487896" r:id="rId5"/>
    <p:sldLayoutId id="2147487897" r:id="rId6"/>
    <p:sldLayoutId id="2147487898" r:id="rId7"/>
    <p:sldLayoutId id="2147487899" r:id="rId8"/>
    <p:sldLayoutId id="2147487900" r:id="rId9"/>
    <p:sldLayoutId id="2147487901" r:id="rId10"/>
    <p:sldLayoutId id="214748790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CA" altLang="en-US"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pPr>
              <a:defRPr/>
            </a:pP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99D33E17-DBFE-4D21-AEDB-8F1FBB95A0EC}" type="slidenum">
              <a:rPr lang="en-CA" altLang="en-US"/>
              <a:pPr/>
              <a:t>‹#›</a:t>
            </a:fld>
            <a:endParaRPr lang="en-CA" altLang="en-US"/>
          </a:p>
        </p:txBody>
      </p:sp>
      <p:pic>
        <p:nvPicPr>
          <p:cNvPr id="2055" name="Picture 11" descr="CS_RGB_rev.pn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04800" y="152400"/>
            <a:ext cx="312420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7913" r:id="rId1"/>
    <p:sldLayoutId id="2147487903" r:id="rId2"/>
    <p:sldLayoutId id="2147487904" r:id="rId3"/>
    <p:sldLayoutId id="2147487905" r:id="rId4"/>
    <p:sldLayoutId id="2147487906" r:id="rId5"/>
    <p:sldLayoutId id="2147487907" r:id="rId6"/>
    <p:sldLayoutId id="2147487908" r:id="rId7"/>
    <p:sldLayoutId id="2147487909" r:id="rId8"/>
    <p:sldLayoutId id="2147487910" r:id="rId9"/>
    <p:sldLayoutId id="2147487911" r:id="rId10"/>
    <p:sldLayoutId id="2147487912" r:id="rId11"/>
    <p:sldLayoutId id="2147487914"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lstStyle/>
          <a:p>
            <a:pPr marL="0" algn="ctr">
              <a:buFont typeface="Arial" charset="0"/>
              <a:buNone/>
              <a:defRPr/>
            </a:pPr>
            <a:r>
              <a:rPr lang="en-CA" sz="6000" dirty="0" smtClean="0">
                <a:solidFill>
                  <a:srgbClr val="92D050"/>
                </a:solidFill>
              </a:rPr>
              <a:t>confusing</a:t>
            </a:r>
            <a:r>
              <a:rPr lang="en-CA" sz="6000" dirty="0" smtClean="0"/>
              <a:t> </a:t>
            </a:r>
            <a:r>
              <a:rPr lang="en-CA" sz="6000" dirty="0" smtClean="0">
                <a:solidFill>
                  <a:srgbClr val="00B0F0"/>
                </a:solidFill>
              </a:rPr>
              <a:t>slow</a:t>
            </a:r>
            <a:r>
              <a:rPr lang="en-CA" sz="6000" dirty="0" smtClean="0"/>
              <a:t> </a:t>
            </a:r>
            <a:r>
              <a:rPr lang="en-CA" sz="6000" dirty="0" smtClean="0">
                <a:solidFill>
                  <a:srgbClr val="FF0000"/>
                </a:solidFill>
              </a:rPr>
              <a:t>irritating</a:t>
            </a:r>
            <a:r>
              <a:rPr lang="en-CA" sz="6000" dirty="0" smtClean="0"/>
              <a:t> </a:t>
            </a:r>
            <a:r>
              <a:rPr lang="en-CA" sz="4000" dirty="0" smtClean="0">
                <a:solidFill>
                  <a:schemeClr val="accent6">
                    <a:lumMod val="75000"/>
                  </a:schemeClr>
                </a:solidFill>
              </a:rPr>
              <a:t>unstructured</a:t>
            </a:r>
            <a:r>
              <a:rPr lang="en-CA" sz="4000" dirty="0" smtClean="0"/>
              <a:t> </a:t>
            </a:r>
            <a:r>
              <a:rPr lang="en-CA" sz="4000" dirty="0" smtClean="0">
                <a:solidFill>
                  <a:srgbClr val="FFC000"/>
                </a:solidFill>
              </a:rPr>
              <a:t>uncontrolled</a:t>
            </a:r>
            <a:r>
              <a:rPr lang="en-CA" sz="4000" dirty="0" smtClean="0"/>
              <a:t> </a:t>
            </a:r>
            <a:r>
              <a:rPr lang="en-CA" sz="4000" dirty="0" smtClean="0">
                <a:solidFill>
                  <a:schemeClr val="accent3">
                    <a:lumMod val="75000"/>
                  </a:schemeClr>
                </a:solidFill>
              </a:rPr>
              <a:t>inconsistent</a:t>
            </a:r>
            <a:r>
              <a:rPr lang="en-CA" sz="4000" dirty="0" smtClean="0"/>
              <a:t> </a:t>
            </a:r>
            <a:r>
              <a:rPr lang="en-CA" sz="4400" dirty="0" smtClean="0">
                <a:solidFill>
                  <a:srgbClr val="0070C0"/>
                </a:solidFill>
              </a:rPr>
              <a:t>duplication</a:t>
            </a:r>
            <a:r>
              <a:rPr lang="en-CA" sz="4400" dirty="0" smtClean="0"/>
              <a:t> </a:t>
            </a:r>
            <a:r>
              <a:rPr lang="en-CA" sz="4400" dirty="0" smtClean="0">
                <a:solidFill>
                  <a:srgbClr val="234075"/>
                </a:solidFill>
              </a:rPr>
              <a:t>atomized</a:t>
            </a:r>
            <a:r>
              <a:rPr lang="en-CA" sz="4400" dirty="0" smtClean="0"/>
              <a:t> </a:t>
            </a:r>
            <a:r>
              <a:rPr lang="en-CA" sz="4400" dirty="0" smtClean="0">
                <a:solidFill>
                  <a:srgbClr val="C00000"/>
                </a:solidFill>
              </a:rPr>
              <a:t>feral versions </a:t>
            </a:r>
            <a:r>
              <a:rPr lang="en-CA" sz="6000" dirty="0" smtClean="0">
                <a:solidFill>
                  <a:srgbClr val="00B0F0"/>
                </a:solidFill>
              </a:rPr>
              <a:t>poorly secured</a:t>
            </a:r>
            <a:r>
              <a:rPr lang="en-CA" sz="6000" dirty="0" smtClean="0"/>
              <a:t> </a:t>
            </a:r>
            <a:r>
              <a:rPr lang="en-CA" sz="6000" dirty="0" smtClean="0">
                <a:solidFill>
                  <a:schemeClr val="bg2">
                    <a:lumMod val="50000"/>
                  </a:schemeClr>
                </a:solidFill>
              </a:rPr>
              <a:t>risk prone </a:t>
            </a:r>
            <a:r>
              <a:rPr lang="en-CA" sz="4800" dirty="0" smtClean="0"/>
              <a:t>unmanaged </a:t>
            </a:r>
            <a:r>
              <a:rPr lang="en-CA" sz="4800" dirty="0" smtClean="0">
                <a:solidFill>
                  <a:srgbClr val="FF0000"/>
                </a:solidFill>
              </a:rPr>
              <a:t>difficult to mysterious </a:t>
            </a:r>
            <a:r>
              <a:rPr lang="en-CA" sz="4800" dirty="0" smtClean="0">
                <a:solidFill>
                  <a:srgbClr val="7030A0"/>
                </a:solidFill>
              </a:rPr>
              <a:t>growing not waning </a:t>
            </a:r>
            <a:r>
              <a:rPr lang="en-CA" sz="4800" dirty="0" smtClean="0">
                <a:solidFill>
                  <a:schemeClr val="bg2">
                    <a:lumMod val="90000"/>
                  </a:schemeClr>
                </a:solidFill>
              </a:rPr>
              <a:t>forgotten </a:t>
            </a:r>
            <a:r>
              <a:rPr lang="en-CA" sz="4800" dirty="0" smtClean="0"/>
              <a:t>overwhelming </a:t>
            </a:r>
            <a:r>
              <a:rPr lang="en-CA" sz="4800" dirty="0" smtClean="0">
                <a:solidFill>
                  <a:srgbClr val="FFC000"/>
                </a:solidFill>
              </a:rPr>
              <a:t>unknown </a:t>
            </a:r>
            <a:r>
              <a:rPr lang="en-CA" sz="4800" dirty="0" smtClean="0">
                <a:solidFill>
                  <a:srgbClr val="00B050"/>
                </a:solidFill>
              </a:rPr>
              <a:t>tacit</a:t>
            </a:r>
          </a:p>
          <a:p>
            <a:pPr marL="0" algn="ctr">
              <a:buFont typeface="Arial" charset="0"/>
              <a:buNone/>
              <a:defRPr/>
            </a:pPr>
            <a:r>
              <a:rPr lang="en-CA" sz="4800" dirty="0">
                <a:solidFill>
                  <a:schemeClr val="accent2">
                    <a:lumMod val="75000"/>
                  </a:schemeClr>
                </a:solidFill>
              </a:rPr>
              <a:t>e</a:t>
            </a:r>
            <a:r>
              <a:rPr lang="en-CA" sz="4800" dirty="0" smtClean="0">
                <a:solidFill>
                  <a:schemeClr val="accent2">
                    <a:lumMod val="75000"/>
                  </a:schemeClr>
                </a:solidFill>
              </a:rPr>
              <a:t>mbarrassing</a:t>
            </a:r>
            <a:r>
              <a:rPr lang="en-CA" sz="4800" dirty="0" smtClean="0">
                <a:solidFill>
                  <a:srgbClr val="00B050"/>
                </a:solidFill>
              </a:rPr>
              <a:t> </a:t>
            </a:r>
            <a:r>
              <a:rPr lang="en-CA" sz="4800" dirty="0" smtClean="0">
                <a:solidFill>
                  <a:srgbClr val="0070C0"/>
                </a:solidFill>
              </a:rPr>
              <a:t>obfuscating</a:t>
            </a:r>
            <a:r>
              <a:rPr lang="en-CA" sz="4800" dirty="0" smtClean="0">
                <a:solidFill>
                  <a:srgbClr val="00B050"/>
                </a:solidFill>
              </a:rPr>
              <a:t> </a:t>
            </a:r>
            <a:r>
              <a:rPr lang="en-CA" sz="4800" dirty="0" smtClean="0">
                <a:solidFill>
                  <a:schemeClr val="accent6">
                    <a:lumMod val="75000"/>
                  </a:schemeClr>
                </a:solidFill>
              </a:rPr>
              <a:t>muddy</a:t>
            </a:r>
          </a:p>
          <a:p>
            <a:pPr marL="0" algn="ctr">
              <a:buFont typeface="Arial" charset="0"/>
              <a:buNone/>
              <a:defRPr/>
            </a:pPr>
            <a:endParaRPr lang="en-CA" sz="4800" dirty="0" smtClean="0">
              <a:solidFill>
                <a:srgbClr val="00B050"/>
              </a:solidFill>
            </a:endParaRPr>
          </a:p>
          <a:p>
            <a:pPr>
              <a:buFont typeface="Arial" charset="0"/>
              <a:buChar char="•"/>
              <a:defRPr/>
            </a:pPr>
            <a:endParaRPr lang="en-CA" dirty="0" smtClean="0"/>
          </a:p>
          <a:p>
            <a:pPr>
              <a:buFont typeface="Arial" charset="0"/>
              <a:buChar char="•"/>
              <a:defRPr/>
            </a:pPr>
            <a:endParaRPr lang="en-CA" dirty="0" smtClean="0"/>
          </a:p>
          <a:p>
            <a:pPr>
              <a:buFont typeface="Arial" charset="0"/>
              <a:buChar char="•"/>
              <a:defRPr/>
            </a:pPr>
            <a:endParaRPr lang="en-CA" dirty="0" smtClean="0"/>
          </a:p>
          <a:p>
            <a:pPr>
              <a:buFont typeface="Arial" charset="0"/>
              <a:buChar char="•"/>
              <a:defRPr/>
            </a:pP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381000" y="0"/>
            <a:ext cx="8534400" cy="6858000"/>
          </a:xfrm>
        </p:spPr>
        <p:txBody>
          <a:bodyPr/>
          <a:lstStyle/>
          <a:p>
            <a:pPr>
              <a:buFont typeface="Arial" charset="0"/>
              <a:buNone/>
              <a:defRPr/>
            </a:pPr>
            <a:endParaRPr lang="en-CA" sz="1200" dirty="0" smtClean="0"/>
          </a:p>
          <a:p>
            <a:pPr>
              <a:buFont typeface="Arial" charset="0"/>
              <a:buNone/>
              <a:defRPr/>
            </a:pPr>
            <a:endParaRPr lang="en-CA" sz="1200" dirty="0" smtClean="0"/>
          </a:p>
          <a:p>
            <a:pPr algn="ctr">
              <a:buFont typeface="Arial" charset="0"/>
              <a:buNone/>
              <a:defRPr/>
            </a:pPr>
            <a:r>
              <a:rPr lang="en-CA" sz="4400" dirty="0" smtClean="0">
                <a:solidFill>
                  <a:schemeClr val="tx2"/>
                </a:solidFill>
                <a:cs typeface="Arial" charset="0"/>
              </a:rPr>
              <a:t>user needs</a:t>
            </a:r>
            <a:endParaRPr lang="en-CA" sz="2000" i="1" dirty="0" smtClean="0">
              <a:solidFill>
                <a:schemeClr val="tx2"/>
              </a:solidFill>
              <a:cs typeface="Arial" charset="0"/>
            </a:endParaRPr>
          </a:p>
          <a:p>
            <a:pPr>
              <a:buFont typeface="Arial" charset="0"/>
              <a:buNone/>
              <a:defRPr/>
            </a:pPr>
            <a:endParaRPr lang="en-CA" sz="2000" dirty="0" smtClean="0">
              <a:latin typeface="Arial" charset="0"/>
              <a:cs typeface="Arial" charset="0"/>
            </a:endParaRPr>
          </a:p>
          <a:p>
            <a:pPr>
              <a:spcBef>
                <a:spcPts val="600"/>
              </a:spcBef>
              <a:spcAft>
                <a:spcPts val="600"/>
              </a:spcAft>
              <a:buFont typeface="Arial" charset="0"/>
              <a:buNone/>
              <a:defRPr/>
            </a:pPr>
            <a:endParaRPr lang="en-CA" sz="2400" dirty="0" smtClean="0">
              <a:solidFill>
                <a:schemeClr val="tx1">
                  <a:lumMod val="75000"/>
                  <a:lumOff val="25000"/>
                </a:schemeClr>
              </a:solidFill>
              <a:cs typeface="Arial" charset="0"/>
            </a:endParaRPr>
          </a:p>
          <a:p>
            <a:pPr marL="342900" lvl="1" indent="-342900">
              <a:spcBef>
                <a:spcPts val="600"/>
              </a:spcBef>
              <a:spcAft>
                <a:spcPts val="600"/>
              </a:spcAft>
              <a:buClr>
                <a:srgbClr val="C00000"/>
              </a:buClr>
              <a:buSzPct val="100000"/>
              <a:buFont typeface="Courier New" panose="02070309020205020404" pitchFamily="49" charset="0"/>
              <a:buChar char="o"/>
              <a:defRPr/>
            </a:pPr>
            <a:r>
              <a:rPr lang="en-CA" sz="3200" dirty="0">
                <a:cs typeface="Arial" panose="020B0604020202020204" pitchFamily="34" charset="0"/>
              </a:rPr>
              <a:t>better access and retrieval</a:t>
            </a:r>
          </a:p>
          <a:p>
            <a:pPr marL="342900" lvl="1" indent="-342900">
              <a:spcBef>
                <a:spcPts val="600"/>
              </a:spcBef>
              <a:spcAft>
                <a:spcPts val="600"/>
              </a:spcAft>
              <a:buClr>
                <a:srgbClr val="C00000"/>
              </a:buClr>
              <a:buSzPct val="100000"/>
              <a:buFont typeface="Courier New" panose="02070309020205020404" pitchFamily="49" charset="0"/>
              <a:buChar char="o"/>
              <a:defRPr/>
            </a:pPr>
            <a:r>
              <a:rPr lang="en-CA" sz="3200" dirty="0">
                <a:cs typeface="Arial" panose="020B0604020202020204" pitchFamily="34" charset="0"/>
              </a:rPr>
              <a:t>logical sorting</a:t>
            </a:r>
          </a:p>
          <a:p>
            <a:pPr marL="342900" lvl="1" indent="-342900">
              <a:spcBef>
                <a:spcPts val="600"/>
              </a:spcBef>
              <a:spcAft>
                <a:spcPts val="600"/>
              </a:spcAft>
              <a:buClr>
                <a:srgbClr val="C00000"/>
              </a:buClr>
              <a:buSzPct val="100000"/>
              <a:buFont typeface="Courier New" panose="02070309020205020404" pitchFamily="49" charset="0"/>
              <a:buChar char="o"/>
              <a:defRPr/>
            </a:pPr>
            <a:r>
              <a:rPr lang="en-CA" sz="3200" dirty="0">
                <a:cs typeface="Arial" panose="020B0604020202020204" pitchFamily="34" charset="0"/>
              </a:rPr>
              <a:t>document identification and content recognition</a:t>
            </a:r>
          </a:p>
          <a:p>
            <a:pPr marL="342900" lvl="1" indent="-342900">
              <a:spcBef>
                <a:spcPts val="600"/>
              </a:spcBef>
              <a:spcAft>
                <a:spcPts val="600"/>
              </a:spcAft>
              <a:buClr>
                <a:srgbClr val="C00000"/>
              </a:buClr>
              <a:buSzPct val="100000"/>
              <a:buFont typeface="Courier New" panose="02070309020205020404" pitchFamily="49" charset="0"/>
              <a:buChar char="o"/>
              <a:defRPr/>
            </a:pPr>
            <a:r>
              <a:rPr lang="en-CA" sz="3200" dirty="0">
                <a:cs typeface="Arial" panose="020B0604020202020204" pitchFamily="34" charset="0"/>
              </a:rPr>
              <a:t>pattern recognition</a:t>
            </a:r>
          </a:p>
          <a:p>
            <a:pPr marL="342900" lvl="1" indent="-342900">
              <a:spcBef>
                <a:spcPts val="600"/>
              </a:spcBef>
              <a:spcAft>
                <a:spcPts val="600"/>
              </a:spcAft>
              <a:buClr>
                <a:srgbClr val="C00000"/>
              </a:buClr>
              <a:buSzPct val="100000"/>
              <a:buFont typeface="Courier New" panose="02070309020205020404" pitchFamily="49" charset="0"/>
              <a:buChar char="o"/>
              <a:defRPr/>
            </a:pPr>
            <a:r>
              <a:rPr lang="en-CA" sz="3200" dirty="0">
                <a:cs typeface="Arial" panose="020B0604020202020204" pitchFamily="34" charset="0"/>
              </a:rPr>
              <a:t>tracking versions</a:t>
            </a:r>
          </a:p>
          <a:p>
            <a:pPr>
              <a:buFont typeface="Arial" charset="0"/>
              <a:buChar char="•"/>
              <a:defRPr/>
            </a:pPr>
            <a:endParaRPr lang="en-CA" sz="2400" dirty="0" smtClean="0">
              <a:solidFill>
                <a:schemeClr val="tx1">
                  <a:lumMod val="75000"/>
                  <a:lumOff val="25000"/>
                </a:schemeClr>
              </a:solidFill>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533400" y="0"/>
            <a:ext cx="8382000" cy="6858000"/>
          </a:xfrm>
        </p:spPr>
        <p:txBody>
          <a:bodyPr/>
          <a:lstStyle/>
          <a:p>
            <a:pPr>
              <a:buFont typeface="Arial" panose="020B0604020202020204" pitchFamily="34" charset="0"/>
              <a:buNone/>
            </a:pPr>
            <a:endParaRPr lang="en-CA" altLang="en-US" sz="1200" smtClean="0"/>
          </a:p>
          <a:p>
            <a:pPr>
              <a:buFont typeface="Arial" panose="020B0604020202020204" pitchFamily="34" charset="0"/>
              <a:buNone/>
            </a:pPr>
            <a:endParaRPr lang="en-CA" altLang="en-US" sz="1200" smtClean="0"/>
          </a:p>
          <a:p>
            <a:pPr algn="ctr">
              <a:buFont typeface="Arial" panose="020B0604020202020204" pitchFamily="34" charset="0"/>
              <a:buNone/>
            </a:pPr>
            <a:r>
              <a:rPr lang="en-CA" altLang="en-US" sz="4400" smtClean="0">
                <a:solidFill>
                  <a:schemeClr val="tx2"/>
                </a:solidFill>
                <a:cs typeface="Arial" panose="020B0604020202020204" pitchFamily="34" charset="0"/>
              </a:rPr>
              <a:t>rules</a:t>
            </a:r>
            <a:endParaRPr lang="en-CA" altLang="en-US" sz="2000" i="1" smtClean="0">
              <a:solidFill>
                <a:schemeClr val="tx2"/>
              </a:solidFill>
              <a:cs typeface="Arial" panose="020B0604020202020204" pitchFamily="34" charset="0"/>
            </a:endParaRPr>
          </a:p>
          <a:p>
            <a:pPr>
              <a:spcBef>
                <a:spcPts val="600"/>
              </a:spcBef>
            </a:pPr>
            <a:endParaRPr lang="en-CA" altLang="en-US" sz="2000" smtClean="0">
              <a:latin typeface="Arial" panose="020B0604020202020204" pitchFamily="34" charset="0"/>
              <a:cs typeface="Arial" panose="020B0604020202020204" pitchFamily="34" charset="0"/>
            </a:endParaRPr>
          </a:p>
          <a:p>
            <a:pPr>
              <a:spcBef>
                <a:spcPts val="600"/>
              </a:spcBef>
              <a:buFont typeface="Arial" panose="020B0604020202020204" pitchFamily="34" charset="0"/>
              <a:buNone/>
            </a:pPr>
            <a:endParaRPr lang="en-CA" altLang="en-US" sz="2000" smtClean="0">
              <a:latin typeface="Arial" panose="020B0604020202020204" pitchFamily="34" charset="0"/>
              <a:cs typeface="Arial" panose="020B0604020202020204" pitchFamily="34" charset="0"/>
            </a:endParaRPr>
          </a:p>
          <a:p>
            <a:pPr>
              <a:spcBef>
                <a:spcPts val="600"/>
              </a:spcBef>
              <a:spcAft>
                <a:spcPts val="600"/>
              </a:spcAft>
              <a:buFont typeface="Courier New" panose="02070309020205020404" pitchFamily="49" charset="0"/>
              <a:buChar char="o"/>
            </a:pPr>
            <a:r>
              <a:rPr lang="en-CA" altLang="en-US" smtClean="0">
                <a:cs typeface="Arial" panose="020B0604020202020204" pitchFamily="34" charset="0"/>
              </a:rPr>
              <a:t>elements</a:t>
            </a:r>
          </a:p>
          <a:p>
            <a:pPr>
              <a:spcBef>
                <a:spcPts val="600"/>
              </a:spcBef>
              <a:spcAft>
                <a:spcPts val="600"/>
              </a:spcAft>
              <a:buFont typeface="Courier New" panose="02070309020205020404" pitchFamily="49" charset="0"/>
              <a:buChar char="o"/>
            </a:pPr>
            <a:r>
              <a:rPr lang="en-CA" altLang="en-US" smtClean="0">
                <a:cs typeface="Arial" panose="020B0604020202020204" pitchFamily="34" charset="0"/>
              </a:rPr>
              <a:t>abbreviations</a:t>
            </a:r>
          </a:p>
          <a:p>
            <a:pPr>
              <a:spcBef>
                <a:spcPts val="600"/>
              </a:spcBef>
              <a:spcAft>
                <a:spcPts val="600"/>
              </a:spcAft>
              <a:buFont typeface="Courier New" panose="02070309020205020404" pitchFamily="49" charset="0"/>
              <a:buChar char="o"/>
            </a:pPr>
            <a:r>
              <a:rPr lang="en-CA" altLang="en-US" smtClean="0">
                <a:cs typeface="Arial" panose="020B0604020202020204" pitchFamily="34" charset="0"/>
              </a:rPr>
              <a:t>succinctness (character limits)</a:t>
            </a:r>
          </a:p>
          <a:p>
            <a:pPr>
              <a:spcBef>
                <a:spcPts val="600"/>
              </a:spcBef>
              <a:spcAft>
                <a:spcPts val="600"/>
              </a:spcAft>
              <a:buFont typeface="Courier New" panose="02070309020205020404" pitchFamily="49" charset="0"/>
              <a:buChar char="o"/>
            </a:pPr>
            <a:r>
              <a:rPr lang="en-CA" altLang="en-US" smtClean="0">
                <a:cs typeface="Arial" panose="020B0604020202020204" pitchFamily="34" charset="0"/>
              </a:rPr>
              <a:t>avoid redundancy  &amp; minimize repetition</a:t>
            </a:r>
          </a:p>
          <a:p>
            <a:pPr>
              <a:spcBef>
                <a:spcPts val="600"/>
              </a:spcBef>
              <a:spcAft>
                <a:spcPts val="600"/>
              </a:spcAft>
              <a:buFont typeface="Courier New" panose="02070309020205020404" pitchFamily="49" charset="0"/>
              <a:buChar char="o"/>
            </a:pPr>
            <a:r>
              <a:rPr lang="en-CA" altLang="en-US" smtClean="0">
                <a:cs typeface="Arial" panose="020B0604020202020204" pitchFamily="34" charset="0"/>
              </a:rPr>
              <a:t>sorting and grouping</a:t>
            </a:r>
          </a:p>
          <a:p>
            <a:pPr>
              <a:spcBef>
                <a:spcPts val="600"/>
              </a:spcBef>
              <a:spcAft>
                <a:spcPts val="600"/>
              </a:spcAft>
              <a:buFont typeface="Courier New" panose="02070309020205020404" pitchFamily="49" charset="0"/>
              <a:buChar char="o"/>
            </a:pPr>
            <a:r>
              <a:rPr lang="en-CA" altLang="en-US" smtClean="0">
                <a:cs typeface="Arial" panose="020B0604020202020204" pitchFamily="34" charset="0"/>
              </a:rPr>
              <a:t>title = content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533400" y="0"/>
            <a:ext cx="8229600" cy="6858000"/>
          </a:xfrm>
        </p:spPr>
        <p:txBody>
          <a:bodyPr/>
          <a:lstStyle/>
          <a:p>
            <a:pPr>
              <a:buFont typeface="Arial" panose="020B0604020202020204" pitchFamily="34" charset="0"/>
              <a:buNone/>
            </a:pPr>
            <a:endParaRPr lang="en-CA" altLang="en-US" sz="1200" smtClean="0"/>
          </a:p>
          <a:p>
            <a:pPr>
              <a:buFont typeface="Arial" panose="020B0604020202020204" pitchFamily="34" charset="0"/>
              <a:buNone/>
            </a:pPr>
            <a:endParaRPr lang="en-CA" altLang="en-US" sz="1200" smtClean="0"/>
          </a:p>
          <a:p>
            <a:pPr algn="ctr">
              <a:buFont typeface="Arial" panose="020B0604020202020204" pitchFamily="34" charset="0"/>
              <a:buNone/>
            </a:pPr>
            <a:r>
              <a:rPr lang="en-CA" altLang="en-US" sz="4400" smtClean="0">
                <a:solidFill>
                  <a:schemeClr val="tx2"/>
                </a:solidFill>
                <a:cs typeface="Arial" panose="020B0604020202020204" pitchFamily="34" charset="0"/>
              </a:rPr>
              <a:t>more rules</a:t>
            </a:r>
            <a:endParaRPr lang="en-CA" altLang="en-US" sz="2000" smtClean="0">
              <a:solidFill>
                <a:schemeClr val="tx2"/>
              </a:solidFill>
              <a:cs typeface="Arial" panose="020B0604020202020204" pitchFamily="34" charset="0"/>
            </a:endParaRPr>
          </a:p>
          <a:p>
            <a:endParaRPr lang="en-CA" altLang="en-US" sz="2400" smtClean="0">
              <a:cs typeface="Arial" panose="020B0604020202020204" pitchFamily="34" charset="0"/>
            </a:endParaRPr>
          </a:p>
          <a:p>
            <a:endParaRPr lang="en-CA" altLang="en-US" sz="2400" smtClean="0">
              <a:cs typeface="Arial" panose="020B0604020202020204" pitchFamily="34" charset="0"/>
            </a:endParaRPr>
          </a:p>
          <a:p>
            <a:pPr>
              <a:spcBef>
                <a:spcPts val="600"/>
              </a:spcBef>
              <a:spcAft>
                <a:spcPts val="600"/>
              </a:spcAft>
              <a:buFont typeface="Courier New" panose="02070309020205020404" pitchFamily="49" charset="0"/>
              <a:buChar char="o"/>
            </a:pPr>
            <a:r>
              <a:rPr lang="en-CA" altLang="en-US" smtClean="0">
                <a:cs typeface="Arial" panose="020B0604020202020204" pitchFamily="34" charset="0"/>
              </a:rPr>
              <a:t>several specific folders over big broad folders</a:t>
            </a:r>
          </a:p>
          <a:p>
            <a:pPr>
              <a:spcBef>
                <a:spcPts val="600"/>
              </a:spcBef>
              <a:spcAft>
                <a:spcPts val="600"/>
              </a:spcAft>
              <a:buFont typeface="Courier New" panose="02070309020205020404" pitchFamily="49" charset="0"/>
              <a:buChar char="o"/>
            </a:pPr>
            <a:r>
              <a:rPr lang="en-CA" altLang="en-US" smtClean="0">
                <a:cs typeface="Arial" panose="020B0604020202020204" pitchFamily="34" charset="0"/>
              </a:rPr>
              <a:t>avoid being too specific - scattering</a:t>
            </a:r>
          </a:p>
          <a:p>
            <a:pPr>
              <a:spcBef>
                <a:spcPts val="600"/>
              </a:spcBef>
              <a:spcAft>
                <a:spcPts val="600"/>
              </a:spcAft>
              <a:buFont typeface="Courier New" panose="02070309020205020404" pitchFamily="49" charset="0"/>
              <a:buChar char="o"/>
            </a:pPr>
            <a:r>
              <a:rPr lang="en-CA" altLang="en-US" smtClean="0">
                <a:cs typeface="Arial" panose="020B0604020202020204" pitchFamily="34" charset="0"/>
              </a:rPr>
              <a:t>file paths in footer</a:t>
            </a:r>
          </a:p>
          <a:p>
            <a:pPr>
              <a:spcBef>
                <a:spcPts val="600"/>
              </a:spcBef>
              <a:spcAft>
                <a:spcPts val="600"/>
              </a:spcAft>
              <a:buFont typeface="Courier New" panose="02070309020205020404" pitchFamily="49" charset="0"/>
              <a:buChar char="o"/>
            </a:pPr>
            <a:r>
              <a:rPr lang="en-CA" altLang="en-US" smtClean="0">
                <a:cs typeface="Arial" panose="020B0604020202020204" pitchFamily="34" charset="0"/>
              </a:rPr>
              <a:t>standard names for document types (agenda, report)</a:t>
            </a:r>
          </a:p>
          <a:p>
            <a:pPr>
              <a:spcBef>
                <a:spcPts val="600"/>
              </a:spcBef>
              <a:spcAft>
                <a:spcPts val="600"/>
              </a:spcAft>
              <a:buFont typeface="Courier New" panose="02070309020205020404" pitchFamily="49" charset="0"/>
              <a:buChar char="o"/>
            </a:pPr>
            <a:r>
              <a:rPr lang="en-CA" altLang="en-US" smtClean="0">
                <a:solidFill>
                  <a:srgbClr val="FF0000"/>
                </a:solidFill>
                <a:cs typeface="Arial" panose="020B0604020202020204" pitchFamily="34" charset="0"/>
              </a:rPr>
              <a:t>document and promote!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304800"/>
            <a:ext cx="8229600" cy="1143000"/>
          </a:xfrm>
        </p:spPr>
        <p:txBody>
          <a:bodyPr/>
          <a:lstStyle/>
          <a:p>
            <a:r>
              <a:rPr lang="en-CA" altLang="en-US" smtClean="0">
                <a:solidFill>
                  <a:schemeClr val="tx2"/>
                </a:solidFill>
              </a:rPr>
              <a:t>meaning</a:t>
            </a:r>
          </a:p>
        </p:txBody>
      </p:sp>
      <p:sp>
        <p:nvSpPr>
          <p:cNvPr id="3" name="Content Placeholder 2"/>
          <p:cNvSpPr>
            <a:spLocks noGrp="1"/>
          </p:cNvSpPr>
          <p:nvPr>
            <p:ph idx="1"/>
          </p:nvPr>
        </p:nvSpPr>
        <p:spPr>
          <a:xfrm>
            <a:off x="304800" y="1371600"/>
            <a:ext cx="8610600" cy="5486400"/>
          </a:xfrm>
        </p:spPr>
        <p:txBody>
          <a:bodyPr/>
          <a:lstStyle/>
          <a:p>
            <a:pPr marL="0" indent="0">
              <a:lnSpc>
                <a:spcPct val="80000"/>
              </a:lnSpc>
              <a:spcBef>
                <a:spcPts val="600"/>
              </a:spcBef>
              <a:spcAft>
                <a:spcPts val="600"/>
              </a:spcAft>
              <a:buFont typeface="Arial" panose="020B0604020202020204" pitchFamily="34" charset="0"/>
              <a:buNone/>
              <a:defRPr/>
            </a:pPr>
            <a:endParaRPr lang="en-CA" sz="2400" dirty="0" smtClean="0">
              <a:solidFill>
                <a:schemeClr val="tx1">
                  <a:lumMod val="75000"/>
                  <a:lumOff val="25000"/>
                </a:schemeClr>
              </a:solidFill>
              <a:cs typeface="Arial" charset="0"/>
            </a:endParaRPr>
          </a:p>
          <a:p>
            <a:pPr>
              <a:lnSpc>
                <a:spcPct val="80000"/>
              </a:lnSpc>
              <a:spcBef>
                <a:spcPts val="600"/>
              </a:spcBef>
              <a:spcAft>
                <a:spcPts val="600"/>
              </a:spcAft>
              <a:buFont typeface="Courier New" pitchFamily="49" charset="0"/>
              <a:buChar char="o"/>
              <a:defRPr/>
            </a:pPr>
            <a:r>
              <a:rPr lang="en-CA" dirty="0" smtClean="0">
                <a:cs typeface="Arial" charset="0"/>
              </a:rPr>
              <a:t>retrieval needs of users determine naming conventions</a:t>
            </a:r>
          </a:p>
          <a:p>
            <a:pPr>
              <a:lnSpc>
                <a:spcPct val="80000"/>
              </a:lnSpc>
              <a:spcBef>
                <a:spcPts val="600"/>
              </a:spcBef>
              <a:spcAft>
                <a:spcPts val="600"/>
              </a:spcAft>
              <a:buFont typeface="Courier New" pitchFamily="49" charset="0"/>
              <a:buChar char="o"/>
              <a:defRPr/>
            </a:pPr>
            <a:r>
              <a:rPr lang="en-CA" dirty="0" smtClean="0">
                <a:cs typeface="Arial" charset="0"/>
              </a:rPr>
              <a:t>folder names define document content</a:t>
            </a:r>
          </a:p>
          <a:p>
            <a:pPr>
              <a:lnSpc>
                <a:spcPct val="80000"/>
              </a:lnSpc>
              <a:spcBef>
                <a:spcPts val="600"/>
              </a:spcBef>
              <a:spcAft>
                <a:spcPts val="600"/>
              </a:spcAft>
              <a:buFont typeface="Courier New" pitchFamily="49" charset="0"/>
              <a:buChar char="o"/>
              <a:defRPr/>
            </a:pPr>
            <a:r>
              <a:rPr lang="en-CA" dirty="0" smtClean="0">
                <a:solidFill>
                  <a:srgbClr val="0070C0"/>
                </a:solidFill>
                <a:cs typeface="Arial" charset="0"/>
              </a:rPr>
              <a:t>title, version and date information </a:t>
            </a:r>
            <a:r>
              <a:rPr lang="en-CA" dirty="0" smtClean="0">
                <a:solidFill>
                  <a:srgbClr val="C00000"/>
                </a:solidFill>
                <a:cs typeface="Arial" charset="0"/>
              </a:rPr>
              <a:t>valuable for finding</a:t>
            </a:r>
          </a:p>
          <a:p>
            <a:pPr>
              <a:lnSpc>
                <a:spcPct val="80000"/>
              </a:lnSpc>
              <a:spcBef>
                <a:spcPts val="600"/>
              </a:spcBef>
              <a:spcAft>
                <a:spcPts val="600"/>
              </a:spcAft>
              <a:buFont typeface="Courier New" pitchFamily="49" charset="0"/>
              <a:buChar char="o"/>
              <a:defRPr/>
            </a:pPr>
            <a:r>
              <a:rPr lang="en-CA" dirty="0" smtClean="0">
                <a:solidFill>
                  <a:srgbClr val="0070C0"/>
                </a:solidFill>
                <a:cs typeface="Arial" charset="0"/>
              </a:rPr>
              <a:t>author, business unit and type </a:t>
            </a:r>
            <a:r>
              <a:rPr lang="en-CA" dirty="0" smtClean="0">
                <a:solidFill>
                  <a:srgbClr val="C00000"/>
                </a:solidFill>
                <a:cs typeface="Arial" charset="0"/>
              </a:rPr>
              <a:t>valuable for ownership</a:t>
            </a:r>
          </a:p>
          <a:p>
            <a:pPr>
              <a:lnSpc>
                <a:spcPct val="80000"/>
              </a:lnSpc>
              <a:spcBef>
                <a:spcPts val="600"/>
              </a:spcBef>
              <a:spcAft>
                <a:spcPts val="600"/>
              </a:spcAft>
              <a:buFont typeface="Courier New" pitchFamily="49" charset="0"/>
              <a:buChar char="o"/>
              <a:defRPr/>
            </a:pPr>
            <a:r>
              <a:rPr lang="en-CA" dirty="0" smtClean="0">
                <a:cs typeface="Arial" charset="0"/>
              </a:rPr>
              <a:t>order: nothing comes before something</a:t>
            </a:r>
          </a:p>
          <a:p>
            <a:pPr>
              <a:lnSpc>
                <a:spcPct val="80000"/>
              </a:lnSpc>
              <a:spcBef>
                <a:spcPts val="600"/>
              </a:spcBef>
              <a:spcAft>
                <a:spcPts val="600"/>
              </a:spcAft>
              <a:buFont typeface="Courier New" pitchFamily="49" charset="0"/>
              <a:buChar char="o"/>
              <a:defRPr/>
            </a:pPr>
            <a:r>
              <a:rPr lang="en-CA" dirty="0" smtClean="0">
                <a:cs typeface="Arial" charset="0"/>
              </a:rPr>
              <a:t>separators: use underscore, dash or space</a:t>
            </a:r>
          </a:p>
          <a:p>
            <a:pPr>
              <a:lnSpc>
                <a:spcPct val="80000"/>
              </a:lnSpc>
              <a:spcBef>
                <a:spcPts val="600"/>
              </a:spcBef>
              <a:spcAft>
                <a:spcPts val="600"/>
              </a:spcAft>
              <a:buFont typeface="Courier New" pitchFamily="49" charset="0"/>
              <a:buChar char="o"/>
              <a:defRPr/>
            </a:pPr>
            <a:endParaRPr lang="en-CA" sz="2000" dirty="0" smtClean="0">
              <a:solidFill>
                <a:srgbClr val="C00000"/>
              </a:solidFill>
              <a:latin typeface="Arial" charset="0"/>
            </a:endParaRPr>
          </a:p>
          <a:p>
            <a:pPr>
              <a:lnSpc>
                <a:spcPct val="80000"/>
              </a:lnSpc>
              <a:buFontTx/>
              <a:buNone/>
              <a:defRPr/>
            </a:pPr>
            <a:endParaRPr lang="en-CA" sz="2000" dirty="0" smtClean="0">
              <a:solidFill>
                <a:schemeClr val="bg1">
                  <a:lumMod val="75000"/>
                </a:schemeClr>
              </a:solidFill>
              <a:latin typeface="Arial" charset="0"/>
            </a:endParaRPr>
          </a:p>
          <a:p>
            <a:pPr>
              <a:buFontTx/>
              <a:buNone/>
              <a:defRPr/>
            </a:pPr>
            <a:endParaRPr lang="en-US" sz="2000" dirty="0" smtClean="0">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304800"/>
            <a:ext cx="8229600" cy="1143000"/>
          </a:xfrm>
        </p:spPr>
        <p:txBody>
          <a:bodyPr/>
          <a:lstStyle/>
          <a:p>
            <a:r>
              <a:rPr lang="en-CA" altLang="en-US" smtClean="0">
                <a:solidFill>
                  <a:schemeClr val="tx2"/>
                </a:solidFill>
              </a:rPr>
              <a:t>elements</a:t>
            </a:r>
          </a:p>
        </p:txBody>
      </p:sp>
      <p:sp>
        <p:nvSpPr>
          <p:cNvPr id="60419" name="Content Placeholder 2"/>
          <p:cNvSpPr>
            <a:spLocks noGrp="1"/>
          </p:cNvSpPr>
          <p:nvPr>
            <p:ph idx="1"/>
          </p:nvPr>
        </p:nvSpPr>
        <p:spPr>
          <a:xfrm>
            <a:off x="457200" y="1600200"/>
            <a:ext cx="8229600" cy="5257800"/>
          </a:xfrm>
        </p:spPr>
        <p:txBody>
          <a:bodyPr/>
          <a:lstStyle/>
          <a:p>
            <a:pPr>
              <a:lnSpc>
                <a:spcPct val="80000"/>
              </a:lnSpc>
              <a:spcBef>
                <a:spcPts val="600"/>
              </a:spcBef>
              <a:spcAft>
                <a:spcPts val="600"/>
              </a:spcAft>
              <a:buFont typeface="Courier New" pitchFamily="49" charset="0"/>
              <a:buChar char="o"/>
              <a:defRPr/>
            </a:pPr>
            <a:endParaRPr lang="en-CA" sz="2400" b="1" dirty="0" smtClean="0">
              <a:cs typeface="Arial" charset="0"/>
            </a:endParaRPr>
          </a:p>
          <a:p>
            <a:pPr>
              <a:lnSpc>
                <a:spcPct val="80000"/>
              </a:lnSpc>
              <a:spcBef>
                <a:spcPts val="600"/>
              </a:spcBef>
              <a:spcAft>
                <a:spcPts val="600"/>
              </a:spcAft>
              <a:buFont typeface="Courier New" pitchFamily="49" charset="0"/>
              <a:buChar char="o"/>
              <a:defRPr/>
            </a:pPr>
            <a:r>
              <a:rPr lang="en-CA" b="1" dirty="0" smtClean="0">
                <a:solidFill>
                  <a:schemeClr val="accent6">
                    <a:lumMod val="75000"/>
                  </a:schemeClr>
                </a:solidFill>
                <a:cs typeface="Arial" charset="0"/>
              </a:rPr>
              <a:t>title</a:t>
            </a:r>
            <a:r>
              <a:rPr lang="en-CA" dirty="0" smtClean="0">
                <a:cs typeface="Arial" charset="0"/>
              </a:rPr>
              <a:t>  - intuitive &amp;  concise, consider the sort</a:t>
            </a:r>
          </a:p>
          <a:p>
            <a:pPr>
              <a:lnSpc>
                <a:spcPct val="80000"/>
              </a:lnSpc>
              <a:spcBef>
                <a:spcPts val="600"/>
              </a:spcBef>
              <a:spcAft>
                <a:spcPts val="600"/>
              </a:spcAft>
              <a:buFont typeface="Courier New" pitchFamily="49" charset="0"/>
              <a:buChar char="o"/>
              <a:defRPr/>
            </a:pPr>
            <a:r>
              <a:rPr lang="en-CA" b="1" dirty="0" smtClean="0">
                <a:solidFill>
                  <a:schemeClr val="accent6">
                    <a:lumMod val="75000"/>
                  </a:schemeClr>
                </a:solidFill>
                <a:cs typeface="Arial" charset="0"/>
              </a:rPr>
              <a:t>version number </a:t>
            </a:r>
            <a:r>
              <a:rPr lang="en-CA" dirty="0" smtClean="0">
                <a:cs typeface="Arial" charset="0"/>
              </a:rPr>
              <a:t>- V01, V02, V01-01, V02-01, V02-02</a:t>
            </a:r>
          </a:p>
          <a:p>
            <a:pPr>
              <a:lnSpc>
                <a:spcPct val="80000"/>
              </a:lnSpc>
              <a:spcBef>
                <a:spcPts val="600"/>
              </a:spcBef>
              <a:spcAft>
                <a:spcPts val="600"/>
              </a:spcAft>
              <a:buFont typeface="Courier New" pitchFamily="49" charset="0"/>
              <a:buChar char="o"/>
              <a:defRPr/>
            </a:pPr>
            <a:r>
              <a:rPr lang="en-CA" b="1" dirty="0" smtClean="0">
                <a:solidFill>
                  <a:schemeClr val="accent6">
                    <a:lumMod val="75000"/>
                  </a:schemeClr>
                </a:solidFill>
                <a:cs typeface="Arial" charset="0"/>
              </a:rPr>
              <a:t>date</a:t>
            </a:r>
            <a:r>
              <a:rPr lang="en-CA" dirty="0" smtClean="0">
                <a:cs typeface="Arial" charset="0"/>
              </a:rPr>
              <a:t> -use your standard (YYYYMMDD) </a:t>
            </a:r>
          </a:p>
          <a:p>
            <a:pPr>
              <a:lnSpc>
                <a:spcPct val="80000"/>
              </a:lnSpc>
              <a:spcBef>
                <a:spcPts val="600"/>
              </a:spcBef>
              <a:spcAft>
                <a:spcPts val="600"/>
              </a:spcAft>
              <a:buFont typeface="Courier New" pitchFamily="49" charset="0"/>
              <a:buChar char="o"/>
              <a:defRPr/>
            </a:pPr>
            <a:r>
              <a:rPr lang="en-CA" b="1" dirty="0" smtClean="0">
                <a:solidFill>
                  <a:schemeClr val="accent6">
                    <a:lumMod val="75000"/>
                  </a:schemeClr>
                </a:solidFill>
                <a:cs typeface="Arial" charset="0"/>
              </a:rPr>
              <a:t>author/creator</a:t>
            </a:r>
            <a:r>
              <a:rPr lang="en-CA" b="1" dirty="0" smtClean="0">
                <a:cs typeface="Arial" charset="0"/>
              </a:rPr>
              <a:t> </a:t>
            </a:r>
            <a:r>
              <a:rPr lang="en-CA" dirty="0" smtClean="0">
                <a:cs typeface="Arial" charset="0"/>
              </a:rPr>
              <a:t>- helpful with versions (</a:t>
            </a:r>
            <a:r>
              <a:rPr lang="en-CA" dirty="0" err="1" smtClean="0">
                <a:cs typeface="Arial" charset="0"/>
              </a:rPr>
              <a:t>pbrown</a:t>
            </a:r>
            <a:r>
              <a:rPr lang="en-CA" dirty="0" smtClean="0">
                <a:cs typeface="Arial" charset="0"/>
              </a:rPr>
              <a:t>)</a:t>
            </a:r>
          </a:p>
          <a:p>
            <a:pPr>
              <a:lnSpc>
                <a:spcPct val="80000"/>
              </a:lnSpc>
              <a:spcBef>
                <a:spcPts val="600"/>
              </a:spcBef>
              <a:spcAft>
                <a:spcPts val="600"/>
              </a:spcAft>
              <a:buFont typeface="Courier New" pitchFamily="49" charset="0"/>
              <a:buChar char="o"/>
              <a:defRPr/>
            </a:pPr>
            <a:r>
              <a:rPr lang="en-CA" b="1" dirty="0" smtClean="0">
                <a:solidFill>
                  <a:schemeClr val="accent6">
                    <a:lumMod val="75000"/>
                  </a:schemeClr>
                </a:solidFill>
                <a:cs typeface="Arial" charset="0"/>
              </a:rPr>
              <a:t>business unit / program </a:t>
            </a:r>
            <a:r>
              <a:rPr lang="en-CA" dirty="0" smtClean="0">
                <a:cs typeface="Arial" charset="0"/>
              </a:rPr>
              <a:t>- can change, be careful</a:t>
            </a:r>
          </a:p>
          <a:p>
            <a:pPr>
              <a:lnSpc>
                <a:spcPct val="80000"/>
              </a:lnSpc>
              <a:spcBef>
                <a:spcPts val="600"/>
              </a:spcBef>
              <a:spcAft>
                <a:spcPts val="600"/>
              </a:spcAft>
              <a:buFont typeface="Courier New" pitchFamily="49" charset="0"/>
              <a:buChar char="o"/>
              <a:defRPr/>
            </a:pPr>
            <a:r>
              <a:rPr lang="en-CA" b="1" dirty="0" smtClean="0">
                <a:solidFill>
                  <a:schemeClr val="accent6">
                    <a:lumMod val="75000"/>
                  </a:schemeClr>
                </a:solidFill>
                <a:cs typeface="Arial" charset="0"/>
              </a:rPr>
              <a:t>type</a:t>
            </a:r>
            <a:r>
              <a:rPr lang="en-CA" dirty="0" smtClean="0">
                <a:cs typeface="Arial" charset="0"/>
              </a:rPr>
              <a:t> - agenda (AGD), draft (DFT), report (RPT) etc.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CA" altLang="en-US" smtClean="0">
                <a:solidFill>
                  <a:schemeClr val="tx2"/>
                </a:solidFill>
              </a:rPr>
              <a:t>sorting</a:t>
            </a:r>
          </a:p>
        </p:txBody>
      </p:sp>
      <p:sp>
        <p:nvSpPr>
          <p:cNvPr id="3" name="Content Placeholder 2"/>
          <p:cNvSpPr>
            <a:spLocks noGrp="1"/>
          </p:cNvSpPr>
          <p:nvPr>
            <p:ph idx="1"/>
          </p:nvPr>
        </p:nvSpPr>
        <p:spPr>
          <a:xfrm>
            <a:off x="457200" y="1600200"/>
            <a:ext cx="8229600" cy="5257800"/>
          </a:xfrm>
        </p:spPr>
        <p:txBody>
          <a:bodyPr/>
          <a:lstStyle/>
          <a:p>
            <a:pPr>
              <a:lnSpc>
                <a:spcPct val="80000"/>
              </a:lnSpc>
              <a:buFontTx/>
              <a:buNone/>
              <a:defRPr/>
            </a:pPr>
            <a:r>
              <a:rPr lang="en-US" sz="2400" dirty="0" smtClean="0">
                <a:solidFill>
                  <a:srgbClr val="C00000"/>
                </a:solidFill>
                <a:latin typeface="Arial" charset="0"/>
              </a:rPr>
              <a:t>\Admin\Committees\JOSH Committee\CY08\ </a:t>
            </a:r>
            <a:r>
              <a:rPr lang="en-US" sz="2400" dirty="0" smtClean="0">
                <a:latin typeface="Arial" charset="0"/>
              </a:rPr>
              <a:t/>
            </a:r>
            <a:br>
              <a:rPr lang="en-US" sz="2400" dirty="0" smtClean="0">
                <a:latin typeface="Arial" charset="0"/>
              </a:rPr>
            </a:br>
            <a:r>
              <a:rPr lang="en-US" sz="2400" dirty="0" smtClean="0">
                <a:latin typeface="Arial" charset="0"/>
              </a:rPr>
              <a:t>		</a:t>
            </a:r>
          </a:p>
          <a:p>
            <a:pPr>
              <a:lnSpc>
                <a:spcPct val="80000"/>
              </a:lnSpc>
              <a:buFontTx/>
              <a:buNone/>
              <a:defRPr/>
            </a:pPr>
            <a:r>
              <a:rPr lang="en-US" sz="2400" dirty="0" smtClean="0">
                <a:latin typeface="Arial" charset="0"/>
              </a:rPr>
              <a:t>	</a:t>
            </a:r>
            <a:r>
              <a:rPr lang="en-US" sz="2400" dirty="0" smtClean="0">
                <a:solidFill>
                  <a:schemeClr val="accent3">
                    <a:lumMod val="50000"/>
                  </a:schemeClr>
                </a:solidFill>
                <a:latin typeface="Arial" charset="0"/>
              </a:rPr>
              <a:t>		</a:t>
            </a:r>
            <a:r>
              <a:rPr lang="en-US" sz="2400" dirty="0" smtClean="0">
                <a:solidFill>
                  <a:schemeClr val="tx1">
                    <a:lumMod val="75000"/>
                    <a:lumOff val="25000"/>
                  </a:schemeClr>
                </a:solidFill>
                <a:latin typeface="Arial" charset="0"/>
              </a:rPr>
              <a:t>2008-04-01 Agenda.doc</a:t>
            </a:r>
            <a:br>
              <a:rPr lang="en-US" sz="2400" dirty="0" smtClean="0">
                <a:solidFill>
                  <a:schemeClr val="tx1">
                    <a:lumMod val="75000"/>
                    <a:lumOff val="25000"/>
                  </a:schemeClr>
                </a:solidFill>
                <a:latin typeface="Arial" charset="0"/>
              </a:rPr>
            </a:br>
            <a:r>
              <a:rPr lang="en-US" sz="2400" dirty="0" smtClean="0">
                <a:solidFill>
                  <a:schemeClr val="tx1">
                    <a:lumMod val="75000"/>
                    <a:lumOff val="25000"/>
                  </a:schemeClr>
                </a:solidFill>
                <a:latin typeface="Arial" charset="0"/>
              </a:rPr>
              <a:t>		2008-04-01 Minutes.doc</a:t>
            </a:r>
            <a:br>
              <a:rPr lang="en-US" sz="2400" dirty="0" smtClean="0">
                <a:solidFill>
                  <a:schemeClr val="tx1">
                    <a:lumMod val="75000"/>
                    <a:lumOff val="25000"/>
                  </a:schemeClr>
                </a:solidFill>
                <a:latin typeface="Arial" charset="0"/>
              </a:rPr>
            </a:br>
            <a:r>
              <a:rPr lang="en-US" sz="2400" dirty="0" smtClean="0">
                <a:solidFill>
                  <a:schemeClr val="tx1">
                    <a:lumMod val="75000"/>
                    <a:lumOff val="25000"/>
                  </a:schemeClr>
                </a:solidFill>
                <a:latin typeface="Arial" charset="0"/>
              </a:rPr>
              <a:t>		2008-07-08 Agenda Draft1.doc</a:t>
            </a:r>
            <a:br>
              <a:rPr lang="en-US" sz="2400" dirty="0" smtClean="0">
                <a:solidFill>
                  <a:schemeClr val="tx1">
                    <a:lumMod val="75000"/>
                    <a:lumOff val="25000"/>
                  </a:schemeClr>
                </a:solidFill>
                <a:latin typeface="Arial" charset="0"/>
              </a:rPr>
            </a:br>
            <a:r>
              <a:rPr lang="en-US" sz="2400" dirty="0" smtClean="0">
                <a:solidFill>
                  <a:schemeClr val="tx1">
                    <a:lumMod val="75000"/>
                    <a:lumOff val="25000"/>
                  </a:schemeClr>
                </a:solidFill>
                <a:latin typeface="Arial" charset="0"/>
              </a:rPr>
              <a:t>		2008-07-08 Minutes Draft1.doc</a:t>
            </a:r>
            <a:br>
              <a:rPr lang="en-US" sz="2400" dirty="0" smtClean="0">
                <a:solidFill>
                  <a:schemeClr val="tx1">
                    <a:lumMod val="75000"/>
                    <a:lumOff val="25000"/>
                  </a:schemeClr>
                </a:solidFill>
                <a:latin typeface="Arial" charset="0"/>
              </a:rPr>
            </a:br>
            <a:r>
              <a:rPr lang="en-US" sz="2400" dirty="0" smtClean="0">
                <a:solidFill>
                  <a:schemeClr val="tx1">
                    <a:lumMod val="75000"/>
                    <a:lumOff val="25000"/>
                  </a:schemeClr>
                </a:solidFill>
                <a:latin typeface="Arial" charset="0"/>
              </a:rPr>
              <a:t>		2008-07-08 Minutes Final.doc</a:t>
            </a:r>
          </a:p>
          <a:p>
            <a:pPr>
              <a:lnSpc>
                <a:spcPct val="80000"/>
              </a:lnSpc>
              <a:buFontTx/>
              <a:buNone/>
              <a:defRPr/>
            </a:pPr>
            <a:endParaRPr lang="en-US" sz="2400" b="1" dirty="0" smtClean="0">
              <a:latin typeface="Arial" charset="0"/>
            </a:endParaRPr>
          </a:p>
          <a:p>
            <a:pPr>
              <a:lnSpc>
                <a:spcPct val="80000"/>
              </a:lnSpc>
              <a:buFontTx/>
              <a:buNone/>
              <a:defRPr/>
            </a:pPr>
            <a:r>
              <a:rPr lang="en-US" sz="2400" dirty="0" smtClean="0">
                <a:solidFill>
                  <a:srgbClr val="C00000"/>
                </a:solidFill>
                <a:latin typeface="Arial" charset="0"/>
              </a:rPr>
              <a:t>\Admin\Committees\JOSH Committee\CY08\ </a:t>
            </a:r>
          </a:p>
          <a:p>
            <a:pPr>
              <a:lnSpc>
                <a:spcPct val="80000"/>
              </a:lnSpc>
              <a:buFontTx/>
              <a:buNone/>
              <a:defRPr/>
            </a:pPr>
            <a:r>
              <a:rPr lang="en-US" sz="2400" dirty="0" smtClean="0">
                <a:latin typeface="Arial" charset="0"/>
              </a:rPr>
              <a:t/>
            </a:r>
            <a:br>
              <a:rPr lang="en-US" sz="2400" dirty="0" smtClean="0">
                <a:latin typeface="Arial" charset="0"/>
              </a:rPr>
            </a:br>
            <a:r>
              <a:rPr lang="en-US" sz="2400" dirty="0" smtClean="0">
                <a:latin typeface="Arial" charset="0"/>
              </a:rPr>
              <a:t>		</a:t>
            </a:r>
            <a:r>
              <a:rPr lang="en-US" sz="2400" dirty="0" smtClean="0">
                <a:solidFill>
                  <a:schemeClr val="tx1">
                    <a:lumMod val="75000"/>
                    <a:lumOff val="25000"/>
                  </a:schemeClr>
                </a:solidFill>
                <a:latin typeface="Arial" charset="0"/>
              </a:rPr>
              <a:t>Agenda 2008-04-01.doc</a:t>
            </a:r>
            <a:br>
              <a:rPr lang="en-US" sz="2400" dirty="0" smtClean="0">
                <a:solidFill>
                  <a:schemeClr val="tx1">
                    <a:lumMod val="75000"/>
                    <a:lumOff val="25000"/>
                  </a:schemeClr>
                </a:solidFill>
                <a:latin typeface="Arial" charset="0"/>
              </a:rPr>
            </a:br>
            <a:r>
              <a:rPr lang="en-US" sz="2400" dirty="0" smtClean="0">
                <a:solidFill>
                  <a:schemeClr val="tx1">
                    <a:lumMod val="75000"/>
                    <a:lumOff val="25000"/>
                  </a:schemeClr>
                </a:solidFill>
                <a:latin typeface="Arial" charset="0"/>
              </a:rPr>
              <a:t>		Agenda (Draft1) 2008-07-08.doc</a:t>
            </a:r>
            <a:br>
              <a:rPr lang="en-US" sz="2400" dirty="0" smtClean="0">
                <a:solidFill>
                  <a:schemeClr val="tx1">
                    <a:lumMod val="75000"/>
                    <a:lumOff val="25000"/>
                  </a:schemeClr>
                </a:solidFill>
                <a:latin typeface="Arial" charset="0"/>
              </a:rPr>
            </a:br>
            <a:r>
              <a:rPr lang="en-US" sz="2400" dirty="0" smtClean="0">
                <a:solidFill>
                  <a:schemeClr val="tx1">
                    <a:lumMod val="75000"/>
                    <a:lumOff val="25000"/>
                  </a:schemeClr>
                </a:solidFill>
                <a:latin typeface="Arial" charset="0"/>
              </a:rPr>
              <a:t>		Minutes 2008-04-01.doc</a:t>
            </a:r>
            <a:br>
              <a:rPr lang="en-US" sz="2400" dirty="0" smtClean="0">
                <a:solidFill>
                  <a:schemeClr val="tx1">
                    <a:lumMod val="75000"/>
                    <a:lumOff val="25000"/>
                  </a:schemeClr>
                </a:solidFill>
                <a:latin typeface="Arial" charset="0"/>
              </a:rPr>
            </a:br>
            <a:r>
              <a:rPr lang="en-US" sz="2400" dirty="0" smtClean="0">
                <a:solidFill>
                  <a:schemeClr val="tx1">
                    <a:lumMod val="75000"/>
                    <a:lumOff val="25000"/>
                  </a:schemeClr>
                </a:solidFill>
                <a:latin typeface="Arial" charset="0"/>
              </a:rPr>
              <a:t>		Minutes (Draft1) 2008-07-08.doc</a:t>
            </a:r>
            <a:r>
              <a:rPr lang="en-US" sz="2000" dirty="0" smtClean="0">
                <a:solidFill>
                  <a:schemeClr val="tx1">
                    <a:lumMod val="75000"/>
                    <a:lumOff val="25000"/>
                  </a:schemeClr>
                </a:solidFill>
                <a:latin typeface="Arial" charset="0"/>
              </a:rPr>
              <a:t/>
            </a:r>
            <a:br>
              <a:rPr lang="en-US" sz="2000" dirty="0" smtClean="0">
                <a:solidFill>
                  <a:schemeClr val="tx1">
                    <a:lumMod val="75000"/>
                    <a:lumOff val="25000"/>
                  </a:schemeClr>
                </a:solidFill>
                <a:latin typeface="Arial" charset="0"/>
              </a:rPr>
            </a:br>
            <a:r>
              <a:rPr lang="en-US" sz="2000" dirty="0" smtClean="0">
                <a:solidFill>
                  <a:schemeClr val="tx1">
                    <a:lumMod val="75000"/>
                    <a:lumOff val="25000"/>
                  </a:schemeClr>
                </a:solidFill>
                <a:latin typeface="Arial" charset="0"/>
              </a:rPr>
              <a:t>		Minutes (Final) 2008-07-08.doc</a:t>
            </a:r>
            <a:endParaRPr lang="en-CA" sz="2000" dirty="0" smtClean="0">
              <a:solidFill>
                <a:schemeClr val="tx1">
                  <a:lumMod val="75000"/>
                  <a:lumOff val="25000"/>
                </a:schemeClr>
              </a:solidFill>
              <a:latin typeface="Arial" charset="0"/>
            </a:endParaRPr>
          </a:p>
          <a:p>
            <a:pPr>
              <a:buFontTx/>
              <a:buNone/>
              <a:defRPr/>
            </a:pPr>
            <a:endParaRPr lang="en-US" sz="2000" dirty="0" smtClean="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CA" altLang="en-US" smtClean="0">
                <a:solidFill>
                  <a:schemeClr val="tx2"/>
                </a:solidFill>
              </a:rPr>
              <a:t>documentation</a:t>
            </a:r>
          </a:p>
        </p:txBody>
      </p:sp>
      <p:sp>
        <p:nvSpPr>
          <p:cNvPr id="37891" name="Content Placeholder 2"/>
          <p:cNvSpPr>
            <a:spLocks noGrp="1"/>
          </p:cNvSpPr>
          <p:nvPr>
            <p:ph idx="1"/>
          </p:nvPr>
        </p:nvSpPr>
        <p:spPr>
          <a:xfrm>
            <a:off x="228600" y="1828800"/>
            <a:ext cx="8763000" cy="4572000"/>
          </a:xfrm>
        </p:spPr>
        <p:txBody>
          <a:bodyPr/>
          <a:lstStyle/>
          <a:p>
            <a:pPr>
              <a:buFont typeface="Courier New" panose="02070309020205020404" pitchFamily="49" charset="0"/>
              <a:buChar char="o"/>
              <a:defRPr/>
            </a:pPr>
            <a:r>
              <a:rPr lang="en-CA" dirty="0">
                <a:solidFill>
                  <a:schemeClr val="tx1">
                    <a:lumMod val="75000"/>
                    <a:lumOff val="25000"/>
                  </a:schemeClr>
                </a:solidFill>
                <a:cs typeface="Arial" charset="0"/>
              </a:rPr>
              <a:t>c</a:t>
            </a:r>
            <a:r>
              <a:rPr lang="en-CA" dirty="0" smtClean="0">
                <a:solidFill>
                  <a:schemeClr val="tx1">
                    <a:lumMod val="75000"/>
                    <a:lumOff val="25000"/>
                  </a:schemeClr>
                </a:solidFill>
                <a:cs typeface="Arial" charset="0"/>
              </a:rPr>
              <a:t>heat sheets</a:t>
            </a:r>
          </a:p>
          <a:p>
            <a:pPr>
              <a:buFont typeface="Courier New" panose="02070309020205020404" pitchFamily="49" charset="0"/>
              <a:buChar char="o"/>
              <a:defRPr/>
            </a:pPr>
            <a:r>
              <a:rPr lang="en-CA" dirty="0">
                <a:solidFill>
                  <a:schemeClr val="tx1">
                    <a:lumMod val="75000"/>
                    <a:lumOff val="25000"/>
                  </a:schemeClr>
                </a:solidFill>
                <a:cs typeface="Arial" charset="0"/>
              </a:rPr>
              <a:t>t</a:t>
            </a:r>
            <a:r>
              <a:rPr lang="en-CA" dirty="0" smtClean="0">
                <a:solidFill>
                  <a:schemeClr val="tx1">
                    <a:lumMod val="75000"/>
                    <a:lumOff val="25000"/>
                  </a:schemeClr>
                </a:solidFill>
                <a:cs typeface="Arial" charset="0"/>
              </a:rPr>
              <a:t>emplates</a:t>
            </a:r>
          </a:p>
          <a:p>
            <a:pPr>
              <a:buFont typeface="Courier New" panose="02070309020205020404" pitchFamily="49" charset="0"/>
              <a:buChar char="o"/>
              <a:defRPr/>
            </a:pPr>
            <a:r>
              <a:rPr lang="en-CA" dirty="0">
                <a:solidFill>
                  <a:schemeClr val="tx1">
                    <a:lumMod val="75000"/>
                    <a:lumOff val="25000"/>
                  </a:schemeClr>
                </a:solidFill>
                <a:cs typeface="Arial" charset="0"/>
              </a:rPr>
              <a:t>m</a:t>
            </a:r>
            <a:r>
              <a:rPr lang="en-CA" dirty="0" smtClean="0">
                <a:solidFill>
                  <a:schemeClr val="tx1">
                    <a:lumMod val="75000"/>
                    <a:lumOff val="25000"/>
                  </a:schemeClr>
                </a:solidFill>
                <a:cs typeface="Arial" charset="0"/>
              </a:rPr>
              <a:t>anuals</a:t>
            </a:r>
          </a:p>
          <a:p>
            <a:pPr>
              <a:buFont typeface="Courier New" panose="02070309020205020404" pitchFamily="49" charset="0"/>
              <a:buChar char="o"/>
              <a:defRPr/>
            </a:pPr>
            <a:r>
              <a:rPr lang="en-CA" dirty="0">
                <a:solidFill>
                  <a:schemeClr val="tx1">
                    <a:lumMod val="75000"/>
                    <a:lumOff val="25000"/>
                  </a:schemeClr>
                </a:solidFill>
                <a:cs typeface="Arial" charset="0"/>
              </a:rPr>
              <a:t>b</a:t>
            </a:r>
            <a:r>
              <a:rPr lang="en-CA" dirty="0" smtClean="0">
                <a:solidFill>
                  <a:schemeClr val="tx1">
                    <a:lumMod val="75000"/>
                    <a:lumOff val="25000"/>
                  </a:schemeClr>
                </a:solidFill>
                <a:cs typeface="Arial" charset="0"/>
              </a:rPr>
              <a:t>usiness process</a:t>
            </a:r>
          </a:p>
          <a:p>
            <a:pPr>
              <a:buFont typeface="Courier New" panose="02070309020205020404" pitchFamily="49" charset="0"/>
              <a:buChar char="o"/>
              <a:defRPr/>
            </a:pPr>
            <a:r>
              <a:rPr lang="en-CA" dirty="0">
                <a:solidFill>
                  <a:schemeClr val="tx1">
                    <a:lumMod val="75000"/>
                    <a:lumOff val="25000"/>
                  </a:schemeClr>
                </a:solidFill>
                <a:cs typeface="Arial" charset="0"/>
              </a:rPr>
              <a:t>o</a:t>
            </a:r>
            <a:r>
              <a:rPr lang="en-CA" dirty="0" smtClean="0">
                <a:solidFill>
                  <a:schemeClr val="tx1">
                    <a:lumMod val="75000"/>
                    <a:lumOff val="25000"/>
                  </a:schemeClr>
                </a:solidFill>
                <a:cs typeface="Arial" charset="0"/>
              </a:rPr>
              <a:t>nboarding</a:t>
            </a:r>
          </a:p>
          <a:p>
            <a:pPr>
              <a:buFont typeface="Courier New" panose="02070309020205020404" pitchFamily="49" charset="0"/>
              <a:buChar char="o"/>
              <a:defRPr/>
            </a:pPr>
            <a:r>
              <a:rPr lang="en-CA" dirty="0">
                <a:solidFill>
                  <a:schemeClr val="tx1">
                    <a:lumMod val="75000"/>
                    <a:lumOff val="25000"/>
                  </a:schemeClr>
                </a:solidFill>
                <a:cs typeface="Arial" charset="0"/>
              </a:rPr>
              <a:t>r</a:t>
            </a:r>
            <a:r>
              <a:rPr lang="en-CA" dirty="0" smtClean="0">
                <a:solidFill>
                  <a:schemeClr val="tx1">
                    <a:lumMod val="75000"/>
                    <a:lumOff val="25000"/>
                  </a:schemeClr>
                </a:solidFill>
                <a:cs typeface="Arial" charset="0"/>
              </a:rPr>
              <a:t>eview</a:t>
            </a:r>
          </a:p>
          <a:p>
            <a:pPr>
              <a:buFont typeface="Courier New" panose="02070309020205020404" pitchFamily="49" charset="0"/>
              <a:buChar char="o"/>
              <a:defRPr/>
            </a:pPr>
            <a:r>
              <a:rPr lang="en-CA" dirty="0">
                <a:solidFill>
                  <a:schemeClr val="tx1">
                    <a:lumMod val="75000"/>
                    <a:lumOff val="25000"/>
                  </a:schemeClr>
                </a:solidFill>
                <a:cs typeface="Arial" charset="0"/>
              </a:rPr>
              <a:t>h</a:t>
            </a:r>
            <a:r>
              <a:rPr lang="en-CA" dirty="0" smtClean="0">
                <a:solidFill>
                  <a:schemeClr val="tx1">
                    <a:lumMod val="75000"/>
                    <a:lumOff val="25000"/>
                  </a:schemeClr>
                </a:solidFill>
                <a:cs typeface="Arial" charset="0"/>
              </a:rPr>
              <a:t>eaders, footers</a:t>
            </a:r>
          </a:p>
          <a:p>
            <a:pPr>
              <a:buFont typeface="Arial" charset="0"/>
              <a:buChar char="•"/>
              <a:defRPr/>
            </a:pPr>
            <a:endParaRPr lang="en-CA" sz="2800" dirty="0" smtClean="0">
              <a:solidFill>
                <a:schemeClr val="tx1">
                  <a:lumMod val="75000"/>
                  <a:lumOff val="25000"/>
                </a:schemeClr>
              </a:solidFill>
              <a:cs typeface="Arial" charset="0"/>
            </a:endParaRPr>
          </a:p>
          <a:p>
            <a:pPr>
              <a:buFont typeface="Arial" charset="0"/>
              <a:buNone/>
              <a:defRPr/>
            </a:pPr>
            <a:endParaRPr lang="en-CA" sz="12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CA" altLang="en-US" smtClean="0">
                <a:solidFill>
                  <a:schemeClr val="tx2"/>
                </a:solidFill>
              </a:rPr>
              <a:t>sources</a:t>
            </a:r>
          </a:p>
        </p:txBody>
      </p:sp>
      <p:sp>
        <p:nvSpPr>
          <p:cNvPr id="21507" name="Content Placeholder 2"/>
          <p:cNvSpPr>
            <a:spLocks noGrp="1"/>
          </p:cNvSpPr>
          <p:nvPr>
            <p:ph idx="1"/>
          </p:nvPr>
        </p:nvSpPr>
        <p:spPr>
          <a:xfrm>
            <a:off x="457200" y="1600200"/>
            <a:ext cx="8229600" cy="5257800"/>
          </a:xfrm>
        </p:spPr>
        <p:txBody>
          <a:bodyPr/>
          <a:lstStyle/>
          <a:p>
            <a:pPr marL="114300" indent="-457200">
              <a:buFont typeface="Courier New" panose="02070309020205020404" pitchFamily="49" charset="0"/>
              <a:buChar char="o"/>
            </a:pPr>
            <a:r>
              <a:rPr lang="en-CA" altLang="en-US" smtClean="0"/>
              <a:t>individual</a:t>
            </a:r>
          </a:p>
          <a:p>
            <a:pPr marL="114300" indent="-457200">
              <a:buFont typeface="Courier New" panose="02070309020205020404" pitchFamily="49" charset="0"/>
              <a:buChar char="o"/>
            </a:pPr>
            <a:r>
              <a:rPr lang="en-CA" altLang="en-US" smtClean="0"/>
              <a:t>team</a:t>
            </a:r>
          </a:p>
          <a:p>
            <a:pPr marL="114300" indent="-457200">
              <a:buFont typeface="Courier New" panose="02070309020205020404" pitchFamily="49" charset="0"/>
              <a:buChar char="o"/>
            </a:pPr>
            <a:r>
              <a:rPr lang="en-CA" altLang="en-US" smtClean="0"/>
              <a:t>section</a:t>
            </a:r>
          </a:p>
          <a:p>
            <a:pPr marL="114300" indent="-457200">
              <a:buFont typeface="Courier New" panose="02070309020205020404" pitchFamily="49" charset="0"/>
              <a:buChar char="o"/>
            </a:pPr>
            <a:r>
              <a:rPr lang="en-CA" altLang="en-US" smtClean="0"/>
              <a:t>branch/divisional</a:t>
            </a:r>
          </a:p>
          <a:p>
            <a:pPr marL="114300" indent="-457200">
              <a:buFont typeface="Courier New" panose="02070309020205020404" pitchFamily="49" charset="0"/>
              <a:buChar char="o"/>
            </a:pPr>
            <a:r>
              <a:rPr lang="en-CA" altLang="en-US" smtClean="0"/>
              <a:t>corporate</a:t>
            </a:r>
          </a:p>
          <a:p>
            <a:pPr marL="114300" indent="-457200">
              <a:buFont typeface="Courier New" panose="02070309020205020404" pitchFamily="49" charset="0"/>
              <a:buChar char="o"/>
            </a:pPr>
            <a:r>
              <a:rPr lang="en-CA" altLang="en-US" smtClean="0"/>
              <a:t>standards</a:t>
            </a:r>
          </a:p>
          <a:p>
            <a:pPr marL="114300" indent="-457200">
              <a:buFont typeface="Courier New" panose="02070309020205020404" pitchFamily="49" charset="0"/>
              <a:buChar char="o"/>
            </a:pPr>
            <a:r>
              <a:rPr lang="en-CA" altLang="en-US" smtClean="0"/>
              <a:t>professional</a:t>
            </a:r>
          </a:p>
          <a:p>
            <a:pPr marL="114300" indent="-457200">
              <a:buFont typeface="Courier New" panose="02070309020205020404" pitchFamily="49" charset="0"/>
              <a:buChar char="o"/>
            </a:pPr>
            <a:r>
              <a:rPr lang="en-CA" altLang="en-US" smtClean="0"/>
              <a:t>convention</a:t>
            </a:r>
          </a:p>
          <a:p>
            <a:pPr marL="114300" indent="-457200">
              <a:buFont typeface="Courier New" panose="02070309020205020404" pitchFamily="49" charset="0"/>
              <a:buChar char="o"/>
            </a:pPr>
            <a:r>
              <a:rPr lang="en-CA" altLang="en-US" smtClean="0"/>
              <a:t>future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46063"/>
            <a:ext cx="8229600" cy="1125537"/>
          </a:xfrm>
        </p:spPr>
        <p:txBody>
          <a:bodyPr/>
          <a:lstStyle/>
          <a:p>
            <a:r>
              <a:rPr lang="en-CA" altLang="en-US" sz="3600" smtClean="0">
                <a:solidFill>
                  <a:schemeClr val="tx2"/>
                </a:solidFill>
              </a:rPr>
              <a:t>Long-term Monitoring Case Files</a:t>
            </a:r>
            <a:endParaRPr lang="en-CA" altLang="en-US" smtClean="0">
              <a:solidFill>
                <a:schemeClr val="tx2"/>
              </a:solidFill>
            </a:endParaRPr>
          </a:p>
        </p:txBody>
      </p:sp>
      <p:sp>
        <p:nvSpPr>
          <p:cNvPr id="22531" name="Content Placeholder 1"/>
          <p:cNvSpPr>
            <a:spLocks noGrp="1" noChangeArrowheads="1"/>
          </p:cNvSpPr>
          <p:nvPr>
            <p:ph idx="1"/>
          </p:nvPr>
        </p:nvSpPr>
        <p:spPr>
          <a:xfrm>
            <a:off x="0" y="1155700"/>
            <a:ext cx="9144000" cy="52324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indent="457200">
              <a:spcBef>
                <a:spcPct val="0"/>
              </a:spcBef>
              <a:buFontTx/>
              <a:buNone/>
            </a:pPr>
            <a:endParaRPr lang="en-CA" altLang="en-US" sz="1400" smtClean="0">
              <a:latin typeface="Arial" panose="020B0604020202020204" pitchFamily="34" charset="0"/>
              <a:cs typeface="Arial" panose="020B0604020202020204" pitchFamily="34" charset="0"/>
            </a:endParaRPr>
          </a:p>
          <a:p>
            <a:pPr marL="0" indent="457200">
              <a:spcBef>
                <a:spcPct val="0"/>
              </a:spcBef>
              <a:buFontTx/>
              <a:buNone/>
            </a:pPr>
            <a:r>
              <a:rPr lang="en-CA" altLang="en-US" sz="1600" smtClean="0">
                <a:latin typeface="Arial" panose="020B0604020202020204" pitchFamily="34" charset="0"/>
                <a:ea typeface="Times New Roman" panose="02020603050405020304" pitchFamily="18" charset="0"/>
                <a:cs typeface="Arial" panose="020B0604020202020204" pitchFamily="34" charset="0"/>
              </a:rPr>
              <a:t>Title format:</a:t>
            </a:r>
          </a:p>
          <a:p>
            <a:pPr marL="0" indent="457200">
              <a:spcBef>
                <a:spcPct val="0"/>
              </a:spcBef>
              <a:buFontTx/>
              <a:buNone/>
            </a:pPr>
            <a:endParaRPr lang="en-CA" altLang="en-US" sz="1600" smtClean="0">
              <a:latin typeface="Arial" panose="020B0604020202020204" pitchFamily="34" charset="0"/>
              <a:cs typeface="Arial" panose="020B0604020202020204" pitchFamily="34" charset="0"/>
            </a:endParaRPr>
          </a:p>
          <a:p>
            <a:pPr marL="0" indent="457200">
              <a:spcBef>
                <a:spcPct val="0"/>
              </a:spcBef>
              <a:buFontTx/>
              <a:buNone/>
            </a:pPr>
            <a:r>
              <a:rPr lang="en-CA" altLang="en-US" sz="1600" smtClean="0">
                <a:latin typeface="Arial" panose="020B0604020202020204" pitchFamily="34" charset="0"/>
                <a:cs typeface="Times New Roman" panose="02020603050405020304" pitchFamily="18" charset="0"/>
              </a:rPr>
              <a:t>	</a:t>
            </a:r>
            <a:r>
              <a:rPr lang="en-CA" altLang="en-US" sz="1600" b="1" smtClean="0">
                <a:latin typeface="Arial" panose="020B0604020202020204" pitchFamily="34" charset="0"/>
                <a:cs typeface="Times New Roman" panose="02020603050405020304" pitchFamily="18" charset="0"/>
              </a:rPr>
              <a:t>32220 – 25/ SA / Type / Location / Project Name / Categories</a:t>
            </a:r>
            <a:endParaRPr lang="en-CA" altLang="en-US" sz="1600" b="1" smtClean="0">
              <a:latin typeface="Arial" panose="020B0604020202020204" pitchFamily="34" charset="0"/>
              <a:cs typeface="Arial" panose="020B0604020202020204" pitchFamily="34" charset="0"/>
            </a:endParaRPr>
          </a:p>
          <a:p>
            <a:pPr marL="0" indent="457200">
              <a:spcBef>
                <a:spcPct val="0"/>
              </a:spcBef>
              <a:buFontTx/>
              <a:buNone/>
            </a:pPr>
            <a:r>
              <a:rPr lang="en-CA" altLang="en-US" sz="1600" i="1" smtClean="0">
                <a:latin typeface="Arial" panose="020B0604020202020204" pitchFamily="34" charset="0"/>
                <a:cs typeface="Times New Roman" panose="02020603050405020304" pitchFamily="18" charset="0"/>
              </a:rPr>
              <a:t>	Where SA = Service Area (01 – 28)</a:t>
            </a:r>
            <a:endParaRPr lang="en-CA" altLang="en-US" sz="1600" smtClean="0">
              <a:latin typeface="Arial" panose="020B0604020202020204" pitchFamily="34" charset="0"/>
              <a:cs typeface="Arial" panose="020B0604020202020204" pitchFamily="34" charset="0"/>
            </a:endParaRPr>
          </a:p>
          <a:p>
            <a:pPr marL="0" indent="457200">
              <a:spcBef>
                <a:spcPct val="0"/>
              </a:spcBef>
              <a:buFontTx/>
              <a:buNone/>
            </a:pPr>
            <a:r>
              <a:rPr lang="en-CA" altLang="en-US" sz="1600" i="1" smtClean="0">
                <a:latin typeface="Arial" panose="020B0604020202020204" pitchFamily="34" charset="0"/>
                <a:cs typeface="Times New Roman" panose="02020603050405020304" pitchFamily="18" charset="0"/>
              </a:rPr>
              <a:t>	Type = Instrumentation (IN) or Horizontal Drains (HD))</a:t>
            </a:r>
            <a:endParaRPr lang="en-CA" altLang="en-US" sz="1600" smtClean="0">
              <a:latin typeface="Arial" panose="020B0604020202020204" pitchFamily="34" charset="0"/>
              <a:cs typeface="Arial" panose="020B0604020202020204" pitchFamily="34" charset="0"/>
            </a:endParaRPr>
          </a:p>
          <a:p>
            <a:pPr marL="0" indent="457200">
              <a:spcBef>
                <a:spcPct val="0"/>
              </a:spcBef>
              <a:buFontTx/>
              <a:buNone/>
            </a:pPr>
            <a:r>
              <a:rPr lang="en-CA" altLang="en-US" sz="1600" i="1" smtClean="0">
                <a:latin typeface="Arial" panose="020B0604020202020204" pitchFamily="34" charset="0"/>
                <a:cs typeface="Times New Roman" panose="02020603050405020304" pitchFamily="18" charset="0"/>
              </a:rPr>
              <a:t>	Location = Hwy # or Road Name and/or Road Name &amp; Road Number (Hwy 12 or 		Coalmont Road 83)</a:t>
            </a:r>
            <a:endParaRPr lang="en-CA" altLang="en-US" sz="1600" smtClean="0">
              <a:latin typeface="Arial" panose="020B0604020202020204" pitchFamily="34" charset="0"/>
              <a:cs typeface="Arial" panose="020B0604020202020204" pitchFamily="34" charset="0"/>
            </a:endParaRPr>
          </a:p>
          <a:p>
            <a:pPr marL="0" indent="457200">
              <a:spcBef>
                <a:spcPct val="0"/>
              </a:spcBef>
              <a:buFontTx/>
              <a:buNone/>
            </a:pPr>
            <a:r>
              <a:rPr lang="en-CA" altLang="en-US" sz="1600" i="1" smtClean="0">
                <a:latin typeface="Arial" panose="020B0604020202020204" pitchFamily="34" charset="0"/>
                <a:cs typeface="Times New Roman" panose="02020603050405020304" pitchFamily="18" charset="0"/>
              </a:rPr>
              <a:t>	Project Name = Charlie’s Slough</a:t>
            </a:r>
            <a:endParaRPr lang="en-CA" altLang="en-US" sz="1600" smtClean="0">
              <a:latin typeface="Arial" panose="020B0604020202020204" pitchFamily="34" charset="0"/>
              <a:cs typeface="Arial" panose="020B0604020202020204" pitchFamily="34" charset="0"/>
            </a:endParaRPr>
          </a:p>
          <a:p>
            <a:pPr marL="0" indent="457200">
              <a:spcBef>
                <a:spcPct val="0"/>
              </a:spcBef>
              <a:buFontTx/>
              <a:buNone/>
            </a:pPr>
            <a:endParaRPr lang="en-CA" altLang="en-US" sz="1600" smtClean="0">
              <a:latin typeface="Arial" panose="020B0604020202020204" pitchFamily="34" charset="0"/>
              <a:cs typeface="Times New Roman" panose="02020603050405020304" pitchFamily="18" charset="0"/>
            </a:endParaRPr>
          </a:p>
          <a:p>
            <a:pPr marL="0" indent="457200">
              <a:spcBef>
                <a:spcPct val="0"/>
              </a:spcBef>
              <a:buFontTx/>
              <a:buNone/>
            </a:pPr>
            <a:r>
              <a:rPr lang="en-CA" altLang="en-US" sz="1600" smtClean="0">
                <a:latin typeface="Arial" panose="020B0604020202020204" pitchFamily="34" charset="0"/>
                <a:cs typeface="Times New Roman" panose="02020603050405020304" pitchFamily="18" charset="0"/>
              </a:rPr>
              <a:t>	Example</a:t>
            </a:r>
            <a:endParaRPr lang="en-CA" altLang="en-US" sz="1600" smtClean="0">
              <a:latin typeface="Arial" panose="020B0604020202020204" pitchFamily="34" charset="0"/>
              <a:cs typeface="Arial" panose="020B0604020202020204" pitchFamily="34" charset="0"/>
            </a:endParaRPr>
          </a:p>
          <a:p>
            <a:pPr marL="0" indent="457200">
              <a:spcBef>
                <a:spcPct val="0"/>
              </a:spcBef>
              <a:buFontTx/>
              <a:buNone/>
            </a:pPr>
            <a:r>
              <a:rPr lang="en-CA" altLang="en-US" sz="1600" smtClean="0">
                <a:latin typeface="Arial" panose="020B0604020202020204" pitchFamily="34" charset="0"/>
                <a:cs typeface="Times New Roman" panose="02020603050405020304" pitchFamily="18" charset="0"/>
              </a:rPr>
              <a:t>	</a:t>
            </a:r>
            <a:r>
              <a:rPr lang="en-CA" altLang="en-US" sz="1600" b="1" smtClean="0">
                <a:latin typeface="Arial" panose="020B0604020202020204" pitchFamily="34" charset="0"/>
                <a:cs typeface="Times New Roman" panose="02020603050405020304" pitchFamily="18" charset="0"/>
              </a:rPr>
              <a:t>32220 – 25/ Service Area 19 / Slope Stability / Hwy 16 / Slim Creek Hill / *add a 	category*</a:t>
            </a:r>
            <a:endParaRPr lang="en-CA" altLang="en-US" sz="1600" b="1" smtClean="0">
              <a:latin typeface="Arial" panose="020B0604020202020204" pitchFamily="34" charset="0"/>
              <a:cs typeface="Arial" panose="020B0604020202020204" pitchFamily="34" charset="0"/>
            </a:endParaRPr>
          </a:p>
          <a:p>
            <a:pPr marL="0" indent="457200">
              <a:spcBef>
                <a:spcPct val="0"/>
              </a:spcBef>
              <a:buFontTx/>
              <a:buNone/>
            </a:pPr>
            <a:endParaRPr lang="en-CA" altLang="en-US" sz="1600" smtClean="0">
              <a:latin typeface="Arial" panose="020B0604020202020204" pitchFamily="34" charset="0"/>
              <a:cs typeface="Times New Roman" panose="02020603050405020304" pitchFamily="18" charset="0"/>
            </a:endParaRPr>
          </a:p>
          <a:p>
            <a:pPr marL="0" indent="457200">
              <a:spcBef>
                <a:spcPct val="0"/>
              </a:spcBef>
              <a:buFontTx/>
              <a:buNone/>
            </a:pPr>
            <a:r>
              <a:rPr lang="en-CA" altLang="en-US" sz="1600" smtClean="0">
                <a:latin typeface="Arial" panose="020B0604020202020204" pitchFamily="34" charset="0"/>
                <a:cs typeface="Times New Roman" panose="02020603050405020304" pitchFamily="18" charset="0"/>
              </a:rPr>
              <a:t>Notes Field format</a:t>
            </a:r>
          </a:p>
          <a:p>
            <a:pPr marL="0" indent="457200">
              <a:spcBef>
                <a:spcPct val="0"/>
              </a:spcBef>
              <a:buFontTx/>
              <a:buNone/>
            </a:pPr>
            <a:endParaRPr lang="en-CA" altLang="en-US" sz="1600" smtClean="0">
              <a:latin typeface="Arial" panose="020B0604020202020204" pitchFamily="34" charset="0"/>
              <a:cs typeface="Arial" panose="020B0604020202020204" pitchFamily="34" charset="0"/>
            </a:endParaRPr>
          </a:p>
          <a:p>
            <a:pPr marL="0" indent="457200">
              <a:spcBef>
                <a:spcPct val="0"/>
              </a:spcBef>
              <a:buFontTx/>
              <a:buNone/>
            </a:pPr>
            <a:r>
              <a:rPr lang="en-CA" altLang="en-US" sz="1600" smtClean="0">
                <a:latin typeface="Arial" panose="020B0604020202020204" pitchFamily="34" charset="0"/>
                <a:cs typeface="Times New Roman" panose="02020603050405020304" pitchFamily="18" charset="0"/>
              </a:rPr>
              <a:t>Mandatory: UTM coordinates consisting of a NAD 83, Zone (i.e. 09, 10, 11),</a:t>
            </a:r>
          </a:p>
          <a:p>
            <a:pPr marL="0" indent="457200">
              <a:spcBef>
                <a:spcPct val="0"/>
              </a:spcBef>
              <a:buFontTx/>
              <a:buNone/>
            </a:pPr>
            <a:r>
              <a:rPr lang="en-CA" altLang="en-US" sz="1600" smtClean="0">
                <a:latin typeface="Arial" panose="020B0604020202020204" pitchFamily="34" charset="0"/>
                <a:cs typeface="Times New Roman" panose="02020603050405020304" pitchFamily="18" charset="0"/>
              </a:rPr>
              <a:t>northing and easting or coordinate pair (start and end point):</a:t>
            </a:r>
            <a:endParaRPr lang="en-CA" altLang="en-US" sz="1600" smtClean="0">
              <a:latin typeface="Arial" panose="020B0604020202020204" pitchFamily="34" charset="0"/>
              <a:cs typeface="Arial" panose="020B0604020202020204" pitchFamily="34" charset="0"/>
            </a:endParaRPr>
          </a:p>
          <a:p>
            <a:pPr marL="0" indent="457200">
              <a:spcBef>
                <a:spcPct val="0"/>
              </a:spcBef>
              <a:buFontTx/>
              <a:buNone/>
            </a:pPr>
            <a:r>
              <a:rPr lang="en-CA" altLang="en-US" sz="1600" smtClean="0">
                <a:latin typeface="Arial" panose="020B0604020202020204" pitchFamily="34" charset="0"/>
                <a:cs typeface="Times New Roman" panose="02020603050405020304" pitchFamily="18" charset="0"/>
              </a:rPr>
              <a:t>  </a:t>
            </a:r>
            <a:endParaRPr lang="en-CA" altLang="en-US" sz="1600" smtClean="0">
              <a:latin typeface="Arial" panose="020B0604020202020204" pitchFamily="34" charset="0"/>
              <a:cs typeface="Arial" panose="020B0604020202020204" pitchFamily="34" charset="0"/>
            </a:endParaRPr>
          </a:p>
          <a:p>
            <a:pPr marL="0" indent="457200">
              <a:spcBef>
                <a:spcPct val="0"/>
              </a:spcBef>
              <a:buFontTx/>
              <a:buNone/>
            </a:pPr>
            <a:r>
              <a:rPr lang="en-CA" altLang="en-US" sz="1600" smtClean="0">
                <a:latin typeface="Arial" panose="020B0604020202020204" pitchFamily="34" charset="0"/>
                <a:cs typeface="Times New Roman" panose="02020603050405020304" pitchFamily="18" charset="0"/>
              </a:rPr>
              <a:t>	Example</a:t>
            </a:r>
          </a:p>
          <a:p>
            <a:pPr marL="0" indent="457200">
              <a:spcBef>
                <a:spcPct val="0"/>
              </a:spcBef>
              <a:buFontTx/>
              <a:buNone/>
            </a:pPr>
            <a:r>
              <a:rPr lang="en-CA" altLang="en-US" sz="1600" smtClean="0">
                <a:latin typeface="Arial" panose="020B0604020202020204" pitchFamily="34" charset="0"/>
                <a:cs typeface="Times New Roman" panose="02020603050405020304" pitchFamily="18" charset="0"/>
              </a:rPr>
              <a:t>	</a:t>
            </a:r>
            <a:r>
              <a:rPr lang="en-CA" altLang="en-US" sz="1600" b="1" smtClean="0">
                <a:latin typeface="Arial" panose="020B0604020202020204" pitchFamily="34" charset="0"/>
                <a:cs typeface="Times New Roman" panose="02020603050405020304" pitchFamily="18" charset="0"/>
              </a:rPr>
              <a:t>NAD 83 Zone 09 N1234567 – E123456</a:t>
            </a:r>
            <a:endParaRPr lang="en-CA" altLang="en-US" sz="1600" b="1"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lstStyle/>
          <a:p>
            <a:pPr marL="0" algn="ctr">
              <a:lnSpc>
                <a:spcPct val="150000"/>
              </a:lnSpc>
              <a:buFont typeface="Arial" charset="0"/>
              <a:buNone/>
              <a:defRPr/>
            </a:pPr>
            <a:r>
              <a:rPr lang="en-CA" sz="6000" dirty="0"/>
              <a:t>r</a:t>
            </a:r>
            <a:r>
              <a:rPr lang="en-CA" sz="6000" dirty="0" smtClean="0"/>
              <a:t>eliable</a:t>
            </a:r>
          </a:p>
          <a:p>
            <a:pPr marL="0" algn="ctr">
              <a:lnSpc>
                <a:spcPct val="150000"/>
              </a:lnSpc>
              <a:buFont typeface="Arial" charset="0"/>
              <a:buNone/>
              <a:defRPr/>
            </a:pPr>
            <a:r>
              <a:rPr lang="en-CA" sz="6000" dirty="0"/>
              <a:t>a</a:t>
            </a:r>
            <a:r>
              <a:rPr lang="en-CA" sz="6000" dirty="0" smtClean="0"/>
              <a:t>ccurate</a:t>
            </a:r>
          </a:p>
          <a:p>
            <a:pPr marL="0" algn="ctr">
              <a:lnSpc>
                <a:spcPct val="150000"/>
              </a:lnSpc>
              <a:buFont typeface="Arial" charset="0"/>
              <a:buNone/>
              <a:defRPr/>
            </a:pPr>
            <a:r>
              <a:rPr lang="en-CA" sz="6000" dirty="0"/>
              <a:t>a</a:t>
            </a:r>
            <a:r>
              <a:rPr lang="en-CA" sz="6000" dirty="0" smtClean="0"/>
              <a:t>uthentic</a:t>
            </a:r>
          </a:p>
          <a:p>
            <a:pPr marL="0" algn="ctr">
              <a:lnSpc>
                <a:spcPct val="150000"/>
              </a:lnSpc>
              <a:buFont typeface="Arial" charset="0"/>
              <a:buNone/>
              <a:defRPr/>
            </a:pPr>
            <a:r>
              <a:rPr lang="en-CA" sz="6000" dirty="0"/>
              <a:t>c</a:t>
            </a:r>
            <a:r>
              <a:rPr lang="en-CA" sz="6000" dirty="0" smtClean="0"/>
              <a:t>omplete</a:t>
            </a:r>
          </a:p>
          <a:p>
            <a:pPr marL="0" algn="ctr">
              <a:buFont typeface="Arial" charset="0"/>
              <a:buNone/>
              <a:defRPr/>
            </a:pPr>
            <a:endParaRPr lang="en-CA" sz="7200" dirty="0" smtClean="0">
              <a:solidFill>
                <a:srgbClr val="7030A0"/>
              </a:solidFill>
            </a:endParaRPr>
          </a:p>
          <a:p>
            <a:pPr>
              <a:buFont typeface="Arial" charset="0"/>
              <a:buChar char="•"/>
              <a:defRPr/>
            </a:pPr>
            <a:endParaRPr lang="en-CA" dirty="0" smtClean="0"/>
          </a:p>
          <a:p>
            <a:pPr>
              <a:buFont typeface="Arial" charset="0"/>
              <a:buChar char="•"/>
              <a:defRPr/>
            </a:pPr>
            <a:endParaRPr lang="en-CA" dirty="0" smtClean="0"/>
          </a:p>
          <a:p>
            <a:pPr>
              <a:buFont typeface="Arial" charset="0"/>
              <a:buChar char="•"/>
              <a:defRPr/>
            </a:pPr>
            <a:endParaRPr lang="en-CA" dirty="0" smtClean="0"/>
          </a:p>
          <a:p>
            <a:pPr>
              <a:buFont typeface="Arial" charset="0"/>
              <a:buChar char="•"/>
              <a:defRPr/>
            </a:pP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304800"/>
            <a:ext cx="8229600" cy="1066800"/>
          </a:xfrm>
        </p:spPr>
        <p:txBody>
          <a:bodyPr/>
          <a:lstStyle/>
          <a:p>
            <a:pPr marL="514350" indent="-514350">
              <a:spcBef>
                <a:spcPct val="20000"/>
              </a:spcBef>
              <a:defRPr/>
            </a:pPr>
            <a:r>
              <a:rPr lang="en-CA" dirty="0" smtClean="0">
                <a:solidFill>
                  <a:schemeClr val="tx2"/>
                </a:solidFill>
                <a:latin typeface="+mn-lt"/>
                <a:ea typeface="+mn-ea"/>
                <a:cs typeface="Courier New" pitchFamily="49" charset="0"/>
              </a:rPr>
              <a:t>Tragedy of the Commons</a:t>
            </a:r>
          </a:p>
        </p:txBody>
      </p:sp>
      <p:sp>
        <p:nvSpPr>
          <p:cNvPr id="10243" name="Content Placeholder 2"/>
          <p:cNvSpPr>
            <a:spLocks noGrp="1"/>
          </p:cNvSpPr>
          <p:nvPr>
            <p:ph idx="1"/>
          </p:nvPr>
        </p:nvSpPr>
        <p:spPr>
          <a:xfrm>
            <a:off x="457200" y="1066800"/>
            <a:ext cx="8229600" cy="5638800"/>
          </a:xfrm>
        </p:spPr>
        <p:txBody>
          <a:bodyPr/>
          <a:lstStyle/>
          <a:p>
            <a:pPr algn="ctr">
              <a:buFont typeface="Arial" charset="0"/>
              <a:buNone/>
              <a:defRPr/>
            </a:pPr>
            <a:endParaRPr lang="en-CA" sz="2800" b="1" dirty="0" smtClean="0">
              <a:solidFill>
                <a:srgbClr val="0070C0"/>
              </a:solidFill>
            </a:endParaRPr>
          </a:p>
          <a:p>
            <a:pPr marL="0" indent="0">
              <a:buFont typeface="Arial" charset="0"/>
              <a:buNone/>
              <a:defRPr/>
            </a:pPr>
            <a:endParaRPr lang="en-CA" sz="2800" dirty="0" smtClean="0">
              <a:solidFill>
                <a:schemeClr val="bg1">
                  <a:lumMod val="50000"/>
                </a:schemeClr>
              </a:solidFill>
            </a:endParaRPr>
          </a:p>
          <a:p>
            <a:pPr marL="0" indent="0">
              <a:buFont typeface="Arial" charset="0"/>
              <a:buNone/>
              <a:defRPr/>
            </a:pPr>
            <a:r>
              <a:rPr lang="en-CA" sz="2800" dirty="0" smtClean="0"/>
              <a:t>“The tragedy of the commons is a dilemma arising from the situation in which multiple individuals, acting independently and rationally consulting their own self-interest, will ultimately deplete a shared limited resource, even when it is clear that it is not in anyone's long-term interest for this to happen.” </a:t>
            </a:r>
          </a:p>
          <a:p>
            <a:pPr marL="0" indent="0">
              <a:buFont typeface="Arial" charset="0"/>
              <a:buNone/>
              <a:defRPr/>
            </a:pPr>
            <a:endParaRPr lang="en-CA" sz="2800" dirty="0" smtClean="0">
              <a:solidFill>
                <a:schemeClr val="bg1">
                  <a:lumMod val="50000"/>
                </a:schemeClr>
              </a:solidFill>
            </a:endParaRPr>
          </a:p>
          <a:p>
            <a:pPr marL="0" indent="0">
              <a:buFont typeface="Arial" charset="0"/>
              <a:buNone/>
              <a:defRPr/>
            </a:pPr>
            <a:endParaRPr lang="en-CA" sz="2800" dirty="0" smtClean="0">
              <a:solidFill>
                <a:schemeClr val="bg1">
                  <a:lumMod val="50000"/>
                </a:schemeClr>
              </a:solidFill>
            </a:endParaRPr>
          </a:p>
          <a:p>
            <a:pPr algn="r">
              <a:buFont typeface="Arial" charset="0"/>
              <a:buNone/>
              <a:defRPr/>
            </a:pPr>
            <a:endParaRPr lang="en-CA" sz="1600" dirty="0" smtClean="0">
              <a:solidFill>
                <a:srgbClr val="C00000"/>
              </a:solidFill>
            </a:endParaRPr>
          </a:p>
          <a:p>
            <a:pPr algn="r">
              <a:buFont typeface="Arial" charset="0"/>
              <a:buNone/>
              <a:defRPr/>
            </a:pPr>
            <a:r>
              <a:rPr lang="en-CA" sz="1600" dirty="0" smtClean="0">
                <a:solidFill>
                  <a:srgbClr val="C00000"/>
                </a:solidFill>
              </a:rPr>
              <a:t>"The Tragedy of the Commons". Science 162 (3859): 1243–1248. 1968. </a:t>
            </a:r>
          </a:p>
          <a:p>
            <a:pPr algn="ctr">
              <a:buFont typeface="Arial" charset="0"/>
              <a:buNone/>
              <a:defRPr/>
            </a:pPr>
            <a:r>
              <a:rPr lang="en-CA" sz="4400" b="1" dirty="0" smtClean="0">
                <a:solidFill>
                  <a:srgbClr val="FF0000"/>
                </a:solidFill>
              </a:rPr>
              <a:t/>
            </a:r>
            <a:br>
              <a:rPr lang="en-CA" sz="4400" b="1" dirty="0" smtClean="0">
                <a:solidFill>
                  <a:srgbClr val="FF0000"/>
                </a:solidFill>
              </a:rPr>
            </a:br>
            <a:endParaRPr lang="en-CA" sz="2800" dirty="0" smtClean="0"/>
          </a:p>
          <a:p>
            <a:pPr>
              <a:buFont typeface="Arial" charset="0"/>
              <a:buNone/>
              <a:defRPr/>
            </a:pPr>
            <a:endParaRPr lang="en-CA" sz="2800" dirty="0" smtClean="0"/>
          </a:p>
          <a:p>
            <a:pPr>
              <a:buFont typeface="Arial" charset="0"/>
              <a:buNone/>
              <a:defRPr/>
            </a:pPr>
            <a:endParaRPr lang="en-CA" sz="2800" dirty="0" smtClean="0"/>
          </a:p>
          <a:p>
            <a:pPr>
              <a:buFont typeface="Arial" charset="0"/>
              <a:buNone/>
              <a:defRPr/>
            </a:pPr>
            <a:endParaRPr lang="en-CA" sz="2800" dirty="0" smtClean="0"/>
          </a:p>
          <a:p>
            <a:pPr>
              <a:buFont typeface="Arial" charset="0"/>
              <a:buChar char="•"/>
              <a:defRPr/>
            </a:pPr>
            <a:endParaRPr lang="en-CA" sz="2800" dirty="0" smtClean="0"/>
          </a:p>
          <a:p>
            <a:pPr>
              <a:buFont typeface="Arial" charset="0"/>
              <a:buChar char="•"/>
              <a:defRPr/>
            </a:pPr>
            <a:endParaRPr lang="en-CA" sz="2800" dirty="0" smtClean="0"/>
          </a:p>
          <a:p>
            <a:pPr>
              <a:buFont typeface="Arial" charset="0"/>
              <a:buChar char="•"/>
              <a:defRPr/>
            </a:pPr>
            <a:endParaRPr lang="en-CA"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le 1"/>
          <p:cNvSpPr>
            <a:spLocks noGrp="1"/>
          </p:cNvSpPr>
          <p:nvPr>
            <p:ph type="title"/>
          </p:nvPr>
        </p:nvSpPr>
        <p:spPr>
          <a:xfrm>
            <a:off x="304800" y="304800"/>
            <a:ext cx="8229600" cy="1143000"/>
          </a:xfrm>
        </p:spPr>
        <p:txBody>
          <a:bodyPr/>
          <a:lstStyle/>
          <a:p>
            <a:pPr>
              <a:defRPr/>
            </a:pPr>
            <a:r>
              <a:rPr lang="en-CA" altLang="en-US" b="1" dirty="0" smtClean="0"/>
              <a:t>     </a:t>
            </a:r>
            <a:r>
              <a:rPr lang="en-CA" altLang="en-US" dirty="0" smtClean="0">
                <a:solidFill>
                  <a:schemeClr val="tx2">
                    <a:lumMod val="75000"/>
                  </a:schemeClr>
                </a:solidFill>
              </a:rPr>
              <a:t>Structures</a:t>
            </a:r>
          </a:p>
        </p:txBody>
      </p:sp>
      <p:sp>
        <p:nvSpPr>
          <p:cNvPr id="8195" name="Content Placeholder 2"/>
          <p:cNvSpPr>
            <a:spLocks noGrp="1"/>
          </p:cNvSpPr>
          <p:nvPr>
            <p:ph idx="1"/>
          </p:nvPr>
        </p:nvSpPr>
        <p:spPr/>
        <p:txBody>
          <a:bodyPr/>
          <a:lstStyle/>
          <a:p>
            <a:endParaRPr lang="en-US" altLang="en-US" smtClean="0"/>
          </a:p>
        </p:txBody>
      </p:sp>
      <p:pic>
        <p:nvPicPr>
          <p:cNvPr id="8196" name="Picture 2" descr="\\SFP.IDIR.BCGOV\U105\BQUALIZZ$\Profile\Desktop\forth_bridge_structu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76400"/>
            <a:ext cx="8229600" cy="446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defRPr/>
            </a:pPr>
            <a:r>
              <a:rPr lang="en-CA" altLang="en-US" dirty="0" smtClean="0">
                <a:solidFill>
                  <a:schemeClr val="tx2">
                    <a:lumMod val="75000"/>
                  </a:schemeClr>
                </a:solidFill>
              </a:rPr>
              <a:t>Root Level</a:t>
            </a:r>
          </a:p>
        </p:txBody>
      </p:sp>
      <p:sp>
        <p:nvSpPr>
          <p:cNvPr id="22531" name="Content Placeholder 4"/>
          <p:cNvSpPr>
            <a:spLocks noGrp="1"/>
          </p:cNvSpPr>
          <p:nvPr>
            <p:ph idx="1"/>
          </p:nvPr>
        </p:nvSpPr>
        <p:spPr>
          <a:xfrm>
            <a:off x="457200" y="1371600"/>
            <a:ext cx="8229600" cy="5334000"/>
          </a:xfrm>
        </p:spPr>
        <p:txBody>
          <a:bodyPr/>
          <a:lstStyle/>
          <a:p>
            <a:pPr>
              <a:buFont typeface="Arial" charset="0"/>
              <a:buNone/>
              <a:defRPr/>
            </a:pPr>
            <a:r>
              <a:rPr lang="en-CA" sz="2800" dirty="0" smtClean="0">
                <a:solidFill>
                  <a:schemeClr val="tx1">
                    <a:lumMod val="75000"/>
                    <a:lumOff val="25000"/>
                  </a:schemeClr>
                </a:solidFill>
              </a:rPr>
              <a:t>A1 </a:t>
            </a:r>
            <a:r>
              <a:rPr lang="en-CA" sz="2800" dirty="0">
                <a:solidFill>
                  <a:schemeClr val="tx1">
                    <a:lumMod val="75000"/>
                    <a:lumOff val="25000"/>
                  </a:schemeClr>
                </a:solidFill>
              </a:rPr>
              <a:t>a</a:t>
            </a:r>
            <a:r>
              <a:rPr lang="en-CA" sz="2800" dirty="0" smtClean="0">
                <a:solidFill>
                  <a:schemeClr val="tx1">
                    <a:lumMod val="75000"/>
                    <a:lumOff val="25000"/>
                  </a:schemeClr>
                </a:solidFill>
              </a:rPr>
              <a:t>dministration</a:t>
            </a:r>
          </a:p>
          <a:p>
            <a:pPr>
              <a:buFont typeface="Arial" charset="0"/>
              <a:buNone/>
              <a:defRPr/>
            </a:pPr>
            <a:r>
              <a:rPr lang="en-CA" sz="2800" dirty="0" smtClean="0">
                <a:solidFill>
                  <a:schemeClr val="tx1">
                    <a:lumMod val="75000"/>
                    <a:lumOff val="25000"/>
                  </a:schemeClr>
                </a:solidFill>
              </a:rPr>
              <a:t>A2 buildings</a:t>
            </a:r>
          </a:p>
          <a:p>
            <a:pPr>
              <a:buFont typeface="Arial" charset="0"/>
              <a:buNone/>
              <a:defRPr/>
            </a:pPr>
            <a:r>
              <a:rPr lang="en-CA" sz="2800" dirty="0" smtClean="0">
                <a:solidFill>
                  <a:schemeClr val="tx1">
                    <a:lumMod val="75000"/>
                    <a:lumOff val="25000"/>
                  </a:schemeClr>
                </a:solidFill>
              </a:rPr>
              <a:t>A3 </a:t>
            </a:r>
            <a:r>
              <a:rPr lang="en-CA" sz="2800" dirty="0">
                <a:solidFill>
                  <a:schemeClr val="tx1">
                    <a:lumMod val="75000"/>
                    <a:lumOff val="25000"/>
                  </a:schemeClr>
                </a:solidFill>
              </a:rPr>
              <a:t>e</a:t>
            </a:r>
            <a:r>
              <a:rPr lang="en-CA" sz="2800" dirty="0" smtClean="0">
                <a:solidFill>
                  <a:schemeClr val="tx1">
                    <a:lumMod val="75000"/>
                    <a:lumOff val="25000"/>
                  </a:schemeClr>
                </a:solidFill>
              </a:rPr>
              <a:t>quipment</a:t>
            </a:r>
          </a:p>
          <a:p>
            <a:pPr>
              <a:buFont typeface="Arial" charset="0"/>
              <a:buNone/>
              <a:defRPr/>
            </a:pPr>
            <a:r>
              <a:rPr lang="en-CA" sz="2800" dirty="0" smtClean="0">
                <a:solidFill>
                  <a:schemeClr val="tx1">
                    <a:lumMod val="75000"/>
                    <a:lumOff val="25000"/>
                  </a:schemeClr>
                </a:solidFill>
              </a:rPr>
              <a:t>A4 finance</a:t>
            </a:r>
          </a:p>
          <a:p>
            <a:pPr>
              <a:buFont typeface="Arial" charset="0"/>
              <a:buNone/>
              <a:defRPr/>
            </a:pPr>
            <a:r>
              <a:rPr lang="en-CA" sz="2800" dirty="0" smtClean="0">
                <a:solidFill>
                  <a:schemeClr val="tx1">
                    <a:lumMod val="75000"/>
                    <a:lumOff val="25000"/>
                  </a:schemeClr>
                </a:solidFill>
              </a:rPr>
              <a:t>A5 HR</a:t>
            </a:r>
          </a:p>
          <a:p>
            <a:pPr>
              <a:buFont typeface="Arial" charset="0"/>
              <a:buNone/>
              <a:defRPr/>
            </a:pPr>
            <a:r>
              <a:rPr lang="en-CA" sz="2800" dirty="0" smtClean="0">
                <a:solidFill>
                  <a:schemeClr val="tx1">
                    <a:lumMod val="75000"/>
                    <a:lumOff val="25000"/>
                  </a:schemeClr>
                </a:solidFill>
              </a:rPr>
              <a:t>A6 IT</a:t>
            </a:r>
          </a:p>
          <a:p>
            <a:pPr>
              <a:buFont typeface="Arial" charset="0"/>
              <a:buNone/>
              <a:defRPr/>
            </a:pPr>
            <a:r>
              <a:rPr lang="en-CA" sz="2800" dirty="0" smtClean="0">
                <a:solidFill>
                  <a:schemeClr val="tx1">
                    <a:lumMod val="75000"/>
                    <a:lumOff val="25000"/>
                  </a:schemeClr>
                </a:solidFill>
              </a:rPr>
              <a:t>O1 engineering</a:t>
            </a:r>
          </a:p>
          <a:p>
            <a:pPr>
              <a:buFont typeface="Arial" charset="0"/>
              <a:buNone/>
              <a:defRPr/>
            </a:pPr>
            <a:r>
              <a:rPr lang="en-CA" sz="2800" dirty="0" smtClean="0">
                <a:solidFill>
                  <a:schemeClr val="tx1">
                    <a:lumMod val="75000"/>
                    <a:lumOff val="25000"/>
                  </a:schemeClr>
                </a:solidFill>
              </a:rPr>
              <a:t>O2 land management</a:t>
            </a:r>
          </a:p>
          <a:p>
            <a:pPr>
              <a:buFont typeface="Arial" charset="0"/>
              <a:buNone/>
              <a:defRPr/>
            </a:pPr>
            <a:r>
              <a:rPr lang="en-CA" sz="2800" dirty="0" smtClean="0">
                <a:solidFill>
                  <a:schemeClr val="tx1">
                    <a:lumMod val="75000"/>
                    <a:lumOff val="25000"/>
                  </a:schemeClr>
                </a:solidFill>
              </a:rPr>
              <a:t>O3 procurement</a:t>
            </a:r>
          </a:p>
          <a:p>
            <a:pPr>
              <a:buFont typeface="Arial" charset="0"/>
              <a:buNone/>
              <a:defRPr/>
            </a:pPr>
            <a:r>
              <a:rPr lang="en-CA" sz="2800" dirty="0" smtClean="0">
                <a:solidFill>
                  <a:schemeClr val="tx1">
                    <a:lumMod val="75000"/>
                    <a:lumOff val="25000"/>
                  </a:schemeClr>
                </a:solidFill>
              </a:rPr>
              <a:t>X1 reference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defRPr/>
            </a:pPr>
            <a:r>
              <a:rPr lang="en-CA" altLang="en-US" dirty="0" smtClean="0">
                <a:solidFill>
                  <a:schemeClr val="tx2">
                    <a:lumMod val="75000"/>
                  </a:schemeClr>
                </a:solidFill>
              </a:rPr>
              <a:t>Structures –</a:t>
            </a:r>
            <a:r>
              <a:rPr lang="en-US" altLang="en-US" dirty="0">
                <a:solidFill>
                  <a:schemeClr val="tx2">
                    <a:lumMod val="75000"/>
                  </a:schemeClr>
                </a:solidFill>
              </a:rPr>
              <a:t> </a:t>
            </a:r>
            <a:r>
              <a:rPr lang="en-US" altLang="en-US" dirty="0" smtClean="0">
                <a:solidFill>
                  <a:schemeClr val="tx2">
                    <a:lumMod val="75000"/>
                  </a:schemeClr>
                </a:solidFill>
              </a:rPr>
              <a:t>folder levels</a:t>
            </a:r>
            <a:endParaRPr lang="en-CA" altLang="en-US" dirty="0" smtClean="0">
              <a:solidFill>
                <a:schemeClr val="tx2">
                  <a:lumMod val="75000"/>
                </a:schemeClr>
              </a:solidFill>
            </a:endParaRPr>
          </a:p>
        </p:txBody>
      </p:sp>
      <p:sp>
        <p:nvSpPr>
          <p:cNvPr id="5" name="Content Placeholder 4"/>
          <p:cNvSpPr>
            <a:spLocks noGrp="1"/>
          </p:cNvSpPr>
          <p:nvPr>
            <p:ph idx="1"/>
          </p:nvPr>
        </p:nvSpPr>
        <p:spPr>
          <a:xfrm>
            <a:off x="457200" y="1219200"/>
            <a:ext cx="8229600" cy="5638800"/>
          </a:xfrm>
        </p:spPr>
        <p:txBody>
          <a:bodyPr/>
          <a:lstStyle/>
          <a:p>
            <a:pPr>
              <a:lnSpc>
                <a:spcPct val="80000"/>
              </a:lnSpc>
              <a:buFontTx/>
              <a:buNone/>
              <a:defRPr/>
            </a:pPr>
            <a:r>
              <a:rPr lang="en-US" sz="2000" dirty="0" smtClean="0">
                <a:solidFill>
                  <a:schemeClr val="tx1">
                    <a:lumMod val="75000"/>
                    <a:lumOff val="25000"/>
                  </a:schemeClr>
                </a:solidFill>
                <a:latin typeface="Arial" charset="0"/>
              </a:rPr>
              <a:t>:\A1 administration						</a:t>
            </a:r>
            <a:endParaRPr lang="en-US" sz="2000" b="1" dirty="0" smtClean="0">
              <a:solidFill>
                <a:srgbClr val="C00000"/>
              </a:solidFill>
              <a:latin typeface="Arial" charset="0"/>
            </a:endParaRPr>
          </a:p>
          <a:p>
            <a:pPr lvl="1">
              <a:lnSpc>
                <a:spcPct val="80000"/>
              </a:lnSpc>
              <a:buFontTx/>
              <a:buNone/>
              <a:defRPr/>
            </a:pPr>
            <a:r>
              <a:rPr lang="en-US" sz="2000" dirty="0" smtClean="0">
                <a:solidFill>
                  <a:schemeClr val="tx1">
                    <a:lumMod val="75000"/>
                    <a:lumOff val="25000"/>
                  </a:schemeClr>
                </a:solidFill>
                <a:latin typeface="Arial" charset="0"/>
              </a:rPr>
              <a:t>    \committees 200</a:t>
            </a:r>
          </a:p>
          <a:p>
            <a:pPr lvl="1">
              <a:lnSpc>
                <a:spcPct val="80000"/>
              </a:lnSpc>
              <a:buFontTx/>
              <a:buNone/>
              <a:defRPr/>
            </a:pPr>
            <a:r>
              <a:rPr lang="en-US" sz="2000" dirty="0">
                <a:solidFill>
                  <a:schemeClr val="tx1">
                    <a:lumMod val="75000"/>
                    <a:lumOff val="25000"/>
                  </a:schemeClr>
                </a:solidFill>
                <a:latin typeface="Arial" charset="0"/>
              </a:rPr>
              <a:t>	</a:t>
            </a:r>
            <a:r>
              <a:rPr lang="en-US" sz="2000" dirty="0" smtClean="0">
                <a:solidFill>
                  <a:schemeClr val="tx1">
                    <a:lumMod val="75000"/>
                    <a:lumOff val="25000"/>
                  </a:schemeClr>
                </a:solidFill>
                <a:latin typeface="Arial" charset="0"/>
              </a:rPr>
              <a:t>		\00 policy procedure 				</a:t>
            </a:r>
            <a:endParaRPr lang="en-US" sz="2000" b="1" dirty="0" smtClean="0">
              <a:solidFill>
                <a:schemeClr val="tx1">
                  <a:lumMod val="75000"/>
                  <a:lumOff val="25000"/>
                </a:schemeClr>
              </a:solidFill>
              <a:latin typeface="Arial" charset="0"/>
            </a:endParaRPr>
          </a:p>
          <a:p>
            <a:pPr lvl="2">
              <a:lnSpc>
                <a:spcPct val="80000"/>
              </a:lnSpc>
              <a:buFontTx/>
              <a:buNone/>
              <a:defRPr/>
            </a:pPr>
            <a:r>
              <a:rPr lang="en-US" sz="2000" dirty="0" smtClean="0">
                <a:solidFill>
                  <a:schemeClr val="tx1">
                    <a:lumMod val="75000"/>
                    <a:lumOff val="25000"/>
                  </a:schemeClr>
                </a:solidFill>
                <a:latin typeface="Arial" charset="0"/>
              </a:rPr>
              <a:t>		\20 committee files</a:t>
            </a:r>
            <a:r>
              <a:rPr lang="en-US" sz="2000" dirty="0" smtClean="0">
                <a:latin typeface="Arial" charset="0"/>
              </a:rPr>
              <a:t>	</a:t>
            </a:r>
            <a:endParaRPr lang="en-US" sz="2000" b="1" dirty="0" smtClean="0">
              <a:solidFill>
                <a:schemeClr val="tx1">
                  <a:lumMod val="75000"/>
                  <a:lumOff val="25000"/>
                </a:schemeClr>
              </a:solidFill>
              <a:latin typeface="Arial" charset="0"/>
            </a:endParaRPr>
          </a:p>
          <a:p>
            <a:pPr lvl="2">
              <a:lnSpc>
                <a:spcPct val="80000"/>
              </a:lnSpc>
              <a:buFontTx/>
              <a:buNone/>
              <a:defRPr/>
            </a:pPr>
            <a:r>
              <a:rPr lang="en-US" sz="2000" dirty="0" smtClean="0">
                <a:latin typeface="Arial" charset="0"/>
              </a:rPr>
              <a:t>			</a:t>
            </a:r>
            <a:r>
              <a:rPr lang="en-US" sz="2000" dirty="0" smtClean="0">
                <a:solidFill>
                  <a:schemeClr val="accent3">
                    <a:lumMod val="75000"/>
                  </a:schemeClr>
                </a:solidFill>
                <a:latin typeface="Arial" charset="0"/>
              </a:rPr>
              <a:t>\Name of Committee</a:t>
            </a:r>
            <a:r>
              <a:rPr lang="en-US" sz="2000" dirty="0" smtClean="0">
                <a:latin typeface="Arial" charset="0"/>
              </a:rPr>
              <a:t>			</a:t>
            </a:r>
            <a:endParaRPr lang="en-US" sz="2000" b="1" dirty="0" smtClean="0">
              <a:solidFill>
                <a:schemeClr val="accent3">
                  <a:lumMod val="75000"/>
                </a:schemeClr>
              </a:solidFill>
              <a:latin typeface="Arial" charset="0"/>
            </a:endParaRPr>
          </a:p>
          <a:p>
            <a:pPr lvl="1">
              <a:lnSpc>
                <a:spcPct val="80000"/>
              </a:lnSpc>
              <a:buFontTx/>
              <a:buNone/>
              <a:defRPr/>
            </a:pPr>
            <a:r>
              <a:rPr lang="en-US" sz="2000" dirty="0" smtClean="0">
                <a:solidFill>
                  <a:schemeClr val="tx1">
                    <a:lumMod val="75000"/>
                    <a:lumOff val="25000"/>
                  </a:schemeClr>
                </a:solidFill>
                <a:latin typeface="Arial" charset="0"/>
              </a:rPr>
              <a:t>	  \executive 280 						</a:t>
            </a:r>
            <a:endParaRPr lang="en-US" sz="2000" b="1" dirty="0" smtClean="0">
              <a:solidFill>
                <a:schemeClr val="tx1">
                  <a:lumMod val="75000"/>
                  <a:lumOff val="25000"/>
                </a:schemeClr>
              </a:solidFill>
              <a:latin typeface="Arial" charset="0"/>
            </a:endParaRPr>
          </a:p>
          <a:p>
            <a:pPr lvl="2">
              <a:lnSpc>
                <a:spcPct val="80000"/>
              </a:lnSpc>
              <a:buFontTx/>
              <a:buNone/>
              <a:defRPr/>
            </a:pPr>
            <a:r>
              <a:rPr lang="en-US" sz="2000" dirty="0" smtClean="0">
                <a:solidFill>
                  <a:schemeClr val="tx1">
                    <a:lumMod val="75000"/>
                    <a:lumOff val="25000"/>
                  </a:schemeClr>
                </a:solidFill>
                <a:latin typeface="Arial" charset="0"/>
              </a:rPr>
              <a:t>		\00 policy procedure</a:t>
            </a:r>
          </a:p>
          <a:p>
            <a:pPr lvl="2">
              <a:lnSpc>
                <a:spcPct val="80000"/>
              </a:lnSpc>
              <a:buFontTx/>
              <a:buNone/>
              <a:defRPr/>
            </a:pPr>
            <a:r>
              <a:rPr lang="en-US" sz="2000" dirty="0">
                <a:solidFill>
                  <a:schemeClr val="tx1">
                    <a:lumMod val="75000"/>
                    <a:lumOff val="25000"/>
                  </a:schemeClr>
                </a:solidFill>
                <a:latin typeface="Arial" charset="0"/>
              </a:rPr>
              <a:t>	</a:t>
            </a:r>
            <a:r>
              <a:rPr lang="en-US" sz="2000" dirty="0" smtClean="0">
                <a:solidFill>
                  <a:schemeClr val="tx1">
                    <a:lumMod val="75000"/>
                    <a:lumOff val="25000"/>
                  </a:schemeClr>
                </a:solidFill>
                <a:latin typeface="Arial" charset="0"/>
              </a:rPr>
              <a:t>	\20 </a:t>
            </a:r>
            <a:r>
              <a:rPr lang="en-US" sz="2000" dirty="0">
                <a:solidFill>
                  <a:schemeClr val="tx1">
                    <a:lumMod val="75000"/>
                    <a:lumOff val="25000"/>
                  </a:schemeClr>
                </a:solidFill>
                <a:latin typeface="Arial" charset="0"/>
              </a:rPr>
              <a:t>b</a:t>
            </a:r>
            <a:r>
              <a:rPr lang="en-US" sz="2000" dirty="0" smtClean="0">
                <a:solidFill>
                  <a:schemeClr val="tx1">
                    <a:lumMod val="75000"/>
                    <a:lumOff val="25000"/>
                  </a:schemeClr>
                </a:solidFill>
                <a:latin typeface="Arial" charset="0"/>
              </a:rPr>
              <a:t>riefings 					</a:t>
            </a:r>
            <a:endParaRPr lang="en-US" sz="2000" b="1" dirty="0" smtClean="0">
              <a:solidFill>
                <a:schemeClr val="tx1">
                  <a:lumMod val="75000"/>
                  <a:lumOff val="25000"/>
                </a:schemeClr>
              </a:solidFill>
              <a:latin typeface="Arial" charset="0"/>
            </a:endParaRPr>
          </a:p>
          <a:p>
            <a:pPr lvl="2">
              <a:lnSpc>
                <a:spcPct val="80000"/>
              </a:lnSpc>
              <a:buFontTx/>
              <a:buNone/>
              <a:defRPr/>
            </a:pPr>
            <a:r>
              <a:rPr lang="en-US" sz="2000" dirty="0" smtClean="0">
                <a:latin typeface="Arial" charset="0"/>
              </a:rPr>
              <a:t>			</a:t>
            </a:r>
            <a:r>
              <a:rPr lang="en-US" sz="2000" dirty="0" smtClean="0">
                <a:solidFill>
                  <a:schemeClr val="accent3">
                    <a:lumMod val="75000"/>
                  </a:schemeClr>
                </a:solidFill>
                <a:latin typeface="Arial" charset="0"/>
              </a:rPr>
              <a:t>\2016</a:t>
            </a:r>
          </a:p>
          <a:p>
            <a:pPr lvl="2">
              <a:lnSpc>
                <a:spcPct val="80000"/>
              </a:lnSpc>
              <a:buFontTx/>
              <a:buNone/>
              <a:defRPr/>
            </a:pPr>
            <a:r>
              <a:rPr lang="en-US" sz="2000" dirty="0">
                <a:solidFill>
                  <a:schemeClr val="accent3">
                    <a:lumMod val="75000"/>
                  </a:schemeClr>
                </a:solidFill>
                <a:latin typeface="Arial" charset="0"/>
              </a:rPr>
              <a:t>	</a:t>
            </a:r>
            <a:r>
              <a:rPr lang="en-US" sz="2000" dirty="0" smtClean="0">
                <a:solidFill>
                  <a:schemeClr val="accent3">
                    <a:lumMod val="75000"/>
                  </a:schemeClr>
                </a:solidFill>
                <a:latin typeface="Arial" charset="0"/>
              </a:rPr>
              <a:t>		\2017</a:t>
            </a:r>
            <a:r>
              <a:rPr lang="en-US" sz="2000" dirty="0" smtClean="0">
                <a:solidFill>
                  <a:srgbClr val="00B050"/>
                </a:solidFill>
                <a:latin typeface="Arial" charset="0"/>
              </a:rPr>
              <a:t>	</a:t>
            </a:r>
            <a:r>
              <a:rPr lang="en-US" sz="2000" dirty="0" smtClean="0">
                <a:latin typeface="Arial" charset="0"/>
              </a:rPr>
              <a:t>				</a:t>
            </a:r>
            <a:endParaRPr lang="en-US" sz="2000" b="1" dirty="0" smtClean="0">
              <a:solidFill>
                <a:schemeClr val="accent3">
                  <a:lumMod val="75000"/>
                </a:schemeClr>
              </a:solidFill>
              <a:latin typeface="Arial" charset="0"/>
            </a:endParaRPr>
          </a:p>
          <a:p>
            <a:pPr lvl="2">
              <a:lnSpc>
                <a:spcPct val="80000"/>
              </a:lnSpc>
              <a:buFontTx/>
              <a:buNone/>
              <a:defRPr/>
            </a:pPr>
            <a:r>
              <a:rPr lang="en-US" sz="2000" dirty="0" smtClean="0">
                <a:latin typeface="Arial" charset="0"/>
              </a:rPr>
              <a:t>		\30 </a:t>
            </a:r>
            <a:r>
              <a:rPr lang="en-US" sz="2000" dirty="0">
                <a:latin typeface="Arial" charset="0"/>
              </a:rPr>
              <a:t>c</a:t>
            </a:r>
            <a:r>
              <a:rPr lang="en-US" sz="2000" dirty="0" smtClean="0">
                <a:latin typeface="Arial" charset="0"/>
              </a:rPr>
              <a:t>orrespondence 			</a:t>
            </a:r>
            <a:endParaRPr lang="en-US" sz="2000" b="1" dirty="0" smtClean="0">
              <a:solidFill>
                <a:schemeClr val="tx1">
                  <a:lumMod val="75000"/>
                  <a:lumOff val="25000"/>
                </a:schemeClr>
              </a:solidFill>
              <a:latin typeface="Arial" charset="0"/>
            </a:endParaRPr>
          </a:p>
          <a:p>
            <a:pPr lvl="2">
              <a:lnSpc>
                <a:spcPct val="80000"/>
              </a:lnSpc>
              <a:buFontTx/>
              <a:buNone/>
              <a:defRPr/>
            </a:pPr>
            <a:r>
              <a:rPr lang="en-US" sz="2000" dirty="0" smtClean="0">
                <a:latin typeface="Arial" charset="0"/>
              </a:rPr>
              <a:t>			</a:t>
            </a:r>
            <a:r>
              <a:rPr lang="en-US" sz="2000" dirty="0" smtClean="0">
                <a:solidFill>
                  <a:schemeClr val="accent3">
                    <a:lumMod val="75000"/>
                  </a:schemeClr>
                </a:solidFill>
                <a:latin typeface="Arial" charset="0"/>
              </a:rPr>
              <a:t>\2017	</a:t>
            </a:r>
            <a:r>
              <a:rPr lang="en-US" sz="2000" dirty="0" smtClean="0">
                <a:latin typeface="Arial" charset="0"/>
              </a:rPr>
              <a:t>				</a:t>
            </a:r>
            <a:endParaRPr lang="en-US" sz="2000" b="1" dirty="0" smtClean="0">
              <a:solidFill>
                <a:schemeClr val="accent3">
                  <a:lumMod val="75000"/>
                </a:schemeClr>
              </a:solidFill>
              <a:latin typeface="Arial" charset="0"/>
            </a:endParaRPr>
          </a:p>
          <a:p>
            <a:pPr marL="0" lvl="2" indent="0">
              <a:lnSpc>
                <a:spcPct val="80000"/>
              </a:lnSpc>
              <a:buFontTx/>
              <a:buNone/>
              <a:defRPr/>
            </a:pPr>
            <a:r>
              <a:rPr lang="en-US" sz="2000" dirty="0" smtClean="0">
                <a:solidFill>
                  <a:schemeClr val="tx1">
                    <a:lumMod val="75000"/>
                    <a:lumOff val="25000"/>
                  </a:schemeClr>
                </a:solidFill>
                <a:latin typeface="Arial" charset="0"/>
              </a:rPr>
              <a:t>:\A4 finance 							</a:t>
            </a:r>
            <a:endParaRPr lang="en-US" sz="2000" b="1" dirty="0" smtClean="0">
              <a:solidFill>
                <a:srgbClr val="C00000"/>
              </a:solidFill>
              <a:latin typeface="Arial" charset="0"/>
            </a:endParaRPr>
          </a:p>
          <a:p>
            <a:pPr marL="0" lvl="1" indent="0">
              <a:lnSpc>
                <a:spcPct val="80000"/>
              </a:lnSpc>
              <a:buFontTx/>
              <a:buNone/>
              <a:defRPr/>
            </a:pPr>
            <a:r>
              <a:rPr lang="en-US" sz="2000" dirty="0" smtClean="0">
                <a:solidFill>
                  <a:schemeClr val="tx1">
                    <a:lumMod val="75000"/>
                    <a:lumOff val="25000"/>
                  </a:schemeClr>
                </a:solidFill>
                <a:latin typeface="Arial" charset="0"/>
              </a:rPr>
              <a:t>	\contracts 1070</a:t>
            </a:r>
          </a:p>
          <a:p>
            <a:pPr marL="0" lvl="1" indent="0">
              <a:lnSpc>
                <a:spcPct val="80000"/>
              </a:lnSpc>
              <a:buFontTx/>
              <a:buNone/>
              <a:defRPr/>
            </a:pPr>
            <a:r>
              <a:rPr lang="en-US" sz="2000" dirty="0">
                <a:solidFill>
                  <a:schemeClr val="tx1">
                    <a:lumMod val="75000"/>
                    <a:lumOff val="25000"/>
                  </a:schemeClr>
                </a:solidFill>
                <a:latin typeface="Arial" charset="0"/>
              </a:rPr>
              <a:t>	</a:t>
            </a:r>
            <a:r>
              <a:rPr lang="en-US" sz="2000" dirty="0" smtClean="0">
                <a:solidFill>
                  <a:schemeClr val="tx1">
                    <a:lumMod val="75000"/>
                    <a:lumOff val="25000"/>
                  </a:schemeClr>
                </a:solidFill>
                <a:latin typeface="Arial" charset="0"/>
              </a:rPr>
              <a:t>	00\ policy procedure				</a:t>
            </a:r>
            <a:endParaRPr lang="en-US" sz="2000" b="1" dirty="0" smtClean="0">
              <a:solidFill>
                <a:schemeClr val="tx1">
                  <a:lumMod val="75000"/>
                  <a:lumOff val="25000"/>
                </a:schemeClr>
              </a:solidFill>
              <a:latin typeface="Arial" charset="0"/>
            </a:endParaRPr>
          </a:p>
          <a:p>
            <a:pPr marL="0" lvl="1" indent="0">
              <a:lnSpc>
                <a:spcPct val="80000"/>
              </a:lnSpc>
              <a:buFontTx/>
              <a:buNone/>
              <a:defRPr/>
            </a:pPr>
            <a:r>
              <a:rPr lang="en-US" sz="2000" dirty="0" smtClean="0">
                <a:solidFill>
                  <a:schemeClr val="tx1">
                    <a:lumMod val="75000"/>
                    <a:lumOff val="25000"/>
                  </a:schemeClr>
                </a:solidFill>
                <a:latin typeface="Arial" charset="0"/>
              </a:rPr>
              <a:t>		20\ </a:t>
            </a:r>
            <a:r>
              <a:rPr lang="en-US" sz="2000" dirty="0">
                <a:solidFill>
                  <a:schemeClr val="tx1">
                    <a:lumMod val="75000"/>
                    <a:lumOff val="25000"/>
                  </a:schemeClr>
                </a:solidFill>
                <a:latin typeface="Arial" charset="0"/>
              </a:rPr>
              <a:t>c</a:t>
            </a:r>
            <a:r>
              <a:rPr lang="en-US" sz="2000" dirty="0" smtClean="0">
                <a:solidFill>
                  <a:schemeClr val="tx1">
                    <a:lumMod val="75000"/>
                    <a:lumOff val="25000"/>
                  </a:schemeClr>
                </a:solidFill>
                <a:latin typeface="Arial" charset="0"/>
              </a:rPr>
              <a:t>ontract files				</a:t>
            </a:r>
            <a:endParaRPr lang="en-US" sz="2000" b="1" dirty="0" smtClean="0">
              <a:solidFill>
                <a:schemeClr val="tx1">
                  <a:lumMod val="75000"/>
                  <a:lumOff val="25000"/>
                </a:schemeClr>
              </a:solidFill>
              <a:latin typeface="Arial" charset="0"/>
            </a:endParaRPr>
          </a:p>
          <a:p>
            <a:pPr marL="0" lvl="1" indent="0">
              <a:lnSpc>
                <a:spcPct val="80000"/>
              </a:lnSpc>
              <a:buFontTx/>
              <a:buNone/>
              <a:defRPr/>
            </a:pPr>
            <a:r>
              <a:rPr lang="en-US" sz="2000" dirty="0" smtClean="0">
                <a:latin typeface="Arial" charset="0"/>
              </a:rPr>
              <a:t>			</a:t>
            </a:r>
            <a:r>
              <a:rPr lang="en-US" sz="2000" dirty="0" smtClean="0">
                <a:solidFill>
                  <a:schemeClr val="accent3">
                    <a:lumMod val="75000"/>
                  </a:schemeClr>
                </a:solidFill>
                <a:latin typeface="Arial" charset="0"/>
              </a:rPr>
              <a:t>\current</a:t>
            </a:r>
          </a:p>
          <a:p>
            <a:pPr marL="0" lvl="1" indent="0">
              <a:lnSpc>
                <a:spcPct val="80000"/>
              </a:lnSpc>
              <a:buFontTx/>
              <a:buNone/>
              <a:defRPr/>
            </a:pPr>
            <a:r>
              <a:rPr lang="en-US" sz="2000" dirty="0">
                <a:solidFill>
                  <a:schemeClr val="accent3">
                    <a:lumMod val="75000"/>
                  </a:schemeClr>
                </a:solidFill>
                <a:latin typeface="Arial" charset="0"/>
              </a:rPr>
              <a:t>	</a:t>
            </a:r>
            <a:r>
              <a:rPr lang="en-US" sz="2000" dirty="0" smtClean="0">
                <a:solidFill>
                  <a:schemeClr val="accent3">
                    <a:lumMod val="75000"/>
                  </a:schemeClr>
                </a:solidFill>
                <a:latin typeface="Arial" charset="0"/>
              </a:rPr>
              <a:t>		\closed</a:t>
            </a:r>
            <a:r>
              <a:rPr lang="en-US" sz="2000" dirty="0" smtClean="0">
                <a:solidFill>
                  <a:srgbClr val="00B050"/>
                </a:solidFill>
                <a:latin typeface="Arial" charset="0"/>
              </a:rPr>
              <a:t>	</a:t>
            </a:r>
            <a:r>
              <a:rPr lang="en-US" sz="2000" dirty="0" smtClean="0">
                <a:latin typeface="Arial" charset="0"/>
              </a:rPr>
              <a:t>				</a:t>
            </a:r>
            <a:endParaRPr lang="en-CA" sz="2000" b="1" dirty="0" smtClean="0">
              <a:solidFill>
                <a:schemeClr val="accent3">
                  <a:lumMod val="75000"/>
                </a:schemeClr>
              </a:solidFill>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defRPr/>
            </a:pPr>
            <a:r>
              <a:rPr lang="en-CA" altLang="en-US" dirty="0" smtClean="0">
                <a:solidFill>
                  <a:schemeClr val="tx2">
                    <a:lumMod val="75000"/>
                  </a:schemeClr>
                </a:solidFill>
              </a:rPr>
              <a:t>Structures - </a:t>
            </a:r>
            <a:r>
              <a:rPr lang="en-US" altLang="en-US" dirty="0" smtClean="0">
                <a:solidFill>
                  <a:schemeClr val="tx2">
                    <a:lumMod val="75000"/>
                  </a:schemeClr>
                </a:solidFill>
              </a:rPr>
              <a:t>poor!</a:t>
            </a:r>
            <a:endParaRPr lang="en-CA" altLang="en-US" dirty="0" smtClean="0">
              <a:solidFill>
                <a:schemeClr val="tx2">
                  <a:lumMod val="75000"/>
                </a:schemeClr>
              </a:solidFill>
            </a:endParaRPr>
          </a:p>
        </p:txBody>
      </p:sp>
      <p:sp>
        <p:nvSpPr>
          <p:cNvPr id="24579" name="Content Placeholder 2"/>
          <p:cNvSpPr>
            <a:spLocks noGrp="1"/>
          </p:cNvSpPr>
          <p:nvPr>
            <p:ph idx="1"/>
          </p:nvPr>
        </p:nvSpPr>
        <p:spPr/>
        <p:txBody>
          <a:bodyPr/>
          <a:lstStyle/>
          <a:p>
            <a:pPr>
              <a:buFontTx/>
              <a:buNone/>
              <a:defRPr/>
            </a:pPr>
            <a:r>
              <a:rPr lang="en-US" sz="2000" dirty="0" smtClean="0">
                <a:solidFill>
                  <a:schemeClr val="tx1">
                    <a:lumMod val="75000"/>
                    <a:lumOff val="25000"/>
                  </a:schemeClr>
                </a:solidFill>
                <a:latin typeface="Arial" charset="0"/>
              </a:rPr>
              <a:t> \SUPPLEMENT BENEFITS PRG 43000-43040   		</a:t>
            </a:r>
            <a:r>
              <a:rPr lang="en-US" sz="2000" b="1" dirty="0" smtClean="0">
                <a:solidFill>
                  <a:srgbClr val="C00000"/>
                </a:solidFill>
                <a:latin typeface="Arial" charset="0"/>
              </a:rPr>
              <a:t>L1</a:t>
            </a:r>
          </a:p>
          <a:p>
            <a:pPr>
              <a:buFontTx/>
              <a:buNone/>
              <a:defRPr/>
            </a:pPr>
            <a:r>
              <a:rPr lang="en-US" sz="2000" dirty="0" smtClean="0">
                <a:solidFill>
                  <a:schemeClr val="tx1">
                    <a:lumMod val="75000"/>
                    <a:lumOff val="25000"/>
                  </a:schemeClr>
                </a:solidFill>
                <a:latin typeface="Arial" charset="0"/>
              </a:rPr>
              <a:t>	\Supplementary Benefits </a:t>
            </a:r>
            <a:r>
              <a:rPr lang="en-US" sz="2000" dirty="0" err="1" smtClean="0">
                <a:solidFill>
                  <a:schemeClr val="tx1">
                    <a:lumMod val="75000"/>
                    <a:lumOff val="25000"/>
                  </a:schemeClr>
                </a:solidFill>
                <a:latin typeface="Arial" charset="0"/>
              </a:rPr>
              <a:t>Progs</a:t>
            </a:r>
            <a:r>
              <a:rPr lang="en-US" sz="2000" dirty="0" smtClean="0">
                <a:solidFill>
                  <a:schemeClr val="tx1">
                    <a:lumMod val="75000"/>
                    <a:lumOff val="25000"/>
                  </a:schemeClr>
                </a:solidFill>
                <a:latin typeface="Arial" charset="0"/>
              </a:rPr>
              <a:t> – General 43000		</a:t>
            </a:r>
            <a:r>
              <a:rPr lang="en-US" sz="2000" b="1" dirty="0" smtClean="0">
                <a:solidFill>
                  <a:schemeClr val="tx1">
                    <a:lumMod val="75000"/>
                    <a:lumOff val="25000"/>
                  </a:schemeClr>
                </a:solidFill>
                <a:latin typeface="Arial" charset="0"/>
              </a:rPr>
              <a:t>L2</a:t>
            </a:r>
          </a:p>
          <a:p>
            <a:pPr>
              <a:buFontTx/>
              <a:buNone/>
              <a:defRPr/>
            </a:pPr>
            <a:r>
              <a:rPr lang="en-US" sz="2000" dirty="0" smtClean="0">
                <a:solidFill>
                  <a:schemeClr val="tx1">
                    <a:lumMod val="75000"/>
                    <a:lumOff val="25000"/>
                  </a:schemeClr>
                </a:solidFill>
                <a:latin typeface="Arial" charset="0"/>
              </a:rPr>
              <a:t>		\00 Policy </a:t>
            </a:r>
            <a:r>
              <a:rPr lang="en-US" sz="2000" dirty="0" err="1" smtClean="0">
                <a:solidFill>
                  <a:schemeClr val="tx1">
                    <a:lumMod val="75000"/>
                    <a:lumOff val="25000"/>
                  </a:schemeClr>
                </a:solidFill>
                <a:latin typeface="Arial" charset="0"/>
              </a:rPr>
              <a:t>and_Procedures</a:t>
            </a:r>
            <a:r>
              <a:rPr lang="en-US" sz="2000" dirty="0" smtClean="0">
                <a:solidFill>
                  <a:schemeClr val="tx1">
                    <a:lumMod val="75000"/>
                    <a:lumOff val="25000"/>
                  </a:schemeClr>
                </a:solidFill>
                <a:latin typeface="Arial" charset="0"/>
              </a:rPr>
              <a:t>				</a:t>
            </a:r>
            <a:r>
              <a:rPr lang="en-US" sz="2000" b="1" dirty="0" smtClean="0">
                <a:solidFill>
                  <a:schemeClr val="tx1">
                    <a:lumMod val="75000"/>
                    <a:lumOff val="25000"/>
                  </a:schemeClr>
                </a:solidFill>
                <a:latin typeface="Arial" charset="0"/>
              </a:rPr>
              <a:t>L3</a:t>
            </a:r>
          </a:p>
          <a:p>
            <a:pPr>
              <a:buFontTx/>
              <a:buNone/>
              <a:defRPr/>
            </a:pPr>
            <a:r>
              <a:rPr lang="en-US" sz="2000" dirty="0" smtClean="0">
                <a:solidFill>
                  <a:schemeClr val="tx1">
                    <a:lumMod val="75000"/>
                    <a:lumOff val="25000"/>
                  </a:schemeClr>
                </a:solidFill>
                <a:latin typeface="Arial" charset="0"/>
              </a:rPr>
              <a:t>		\General 01						</a:t>
            </a:r>
            <a:r>
              <a:rPr lang="en-US" sz="2000" b="1" dirty="0" smtClean="0">
                <a:solidFill>
                  <a:schemeClr val="tx1">
                    <a:lumMod val="75000"/>
                    <a:lumOff val="25000"/>
                  </a:schemeClr>
                </a:solidFill>
                <a:latin typeface="Arial" charset="0"/>
              </a:rPr>
              <a:t>L3</a:t>
            </a:r>
          </a:p>
          <a:p>
            <a:pPr>
              <a:buFontTx/>
              <a:buNone/>
              <a:defRPr/>
            </a:pPr>
            <a:r>
              <a:rPr lang="en-US" sz="2000" dirty="0" smtClean="0">
                <a:solidFill>
                  <a:schemeClr val="tx1">
                    <a:lumMod val="75000"/>
                    <a:lumOff val="25000"/>
                  </a:schemeClr>
                </a:solidFill>
                <a:latin typeface="Arial" charset="0"/>
              </a:rPr>
              <a:t>		\20 approved AGREEMENTS				</a:t>
            </a:r>
            <a:r>
              <a:rPr lang="en-US" sz="2000" b="1" dirty="0" smtClean="0">
                <a:solidFill>
                  <a:schemeClr val="tx1">
                    <a:lumMod val="75000"/>
                    <a:lumOff val="25000"/>
                  </a:schemeClr>
                </a:solidFill>
                <a:latin typeface="Arial" charset="0"/>
              </a:rPr>
              <a:t>L3</a:t>
            </a:r>
          </a:p>
          <a:p>
            <a:pPr>
              <a:buFontTx/>
              <a:buNone/>
              <a:defRPr/>
            </a:pPr>
            <a:r>
              <a:rPr lang="en-US" sz="2000" dirty="0" smtClean="0">
                <a:latin typeface="Arial" charset="0"/>
              </a:rPr>
              <a:t>			</a:t>
            </a:r>
            <a:r>
              <a:rPr lang="en-US" sz="2000" dirty="0" smtClean="0">
                <a:solidFill>
                  <a:schemeClr val="accent3">
                    <a:lumMod val="75000"/>
                  </a:schemeClr>
                </a:solidFill>
                <a:latin typeface="Arial" charset="0"/>
              </a:rPr>
              <a:t>\Name of Agreement</a:t>
            </a:r>
            <a:r>
              <a:rPr lang="en-US" sz="2000" dirty="0" smtClean="0">
                <a:solidFill>
                  <a:srgbClr val="00B050"/>
                </a:solidFill>
                <a:latin typeface="Arial" charset="0"/>
              </a:rPr>
              <a:t>	</a:t>
            </a:r>
            <a:r>
              <a:rPr lang="en-US" sz="2000" dirty="0" smtClean="0">
                <a:latin typeface="Arial" charset="0"/>
              </a:rPr>
              <a:t>			</a:t>
            </a:r>
            <a:r>
              <a:rPr lang="en-US" sz="2000" b="1" dirty="0" smtClean="0">
                <a:solidFill>
                  <a:schemeClr val="accent3">
                    <a:lumMod val="75000"/>
                  </a:schemeClr>
                </a:solidFill>
                <a:latin typeface="Arial" charset="0"/>
              </a:rPr>
              <a:t>L4</a:t>
            </a:r>
          </a:p>
          <a:p>
            <a:pPr>
              <a:buFontTx/>
              <a:buNone/>
              <a:defRPr/>
            </a:pPr>
            <a:r>
              <a:rPr lang="en-US" sz="2000" dirty="0" smtClean="0">
                <a:latin typeface="Arial" charset="0"/>
              </a:rPr>
              <a:t>	</a:t>
            </a:r>
            <a:r>
              <a:rPr lang="en-US" sz="2000" dirty="0" smtClean="0">
                <a:solidFill>
                  <a:schemeClr val="tx1">
                    <a:lumMod val="75000"/>
                    <a:lumOff val="25000"/>
                  </a:schemeClr>
                </a:solidFill>
                <a:latin typeface="Arial" charset="0"/>
              </a:rPr>
              <a:t>	\30 Supplementary Ben </a:t>
            </a:r>
            <a:r>
              <a:rPr lang="en-US" sz="2000" dirty="0" err="1" smtClean="0">
                <a:solidFill>
                  <a:schemeClr val="tx1">
                    <a:lumMod val="75000"/>
                    <a:lumOff val="25000"/>
                  </a:schemeClr>
                </a:solidFill>
                <a:latin typeface="Arial" charset="0"/>
              </a:rPr>
              <a:t>Comtts</a:t>
            </a:r>
            <a:r>
              <a:rPr lang="en-US" sz="2000" dirty="0" smtClean="0">
                <a:solidFill>
                  <a:schemeClr val="tx1">
                    <a:lumMod val="75000"/>
                    <a:lumOff val="25000"/>
                  </a:schemeClr>
                </a:solidFill>
                <a:latin typeface="Arial" charset="0"/>
              </a:rPr>
              <a:t>				</a:t>
            </a:r>
            <a:r>
              <a:rPr lang="en-US" sz="2000" b="1" dirty="0" smtClean="0">
                <a:solidFill>
                  <a:schemeClr val="tx1">
                    <a:lumMod val="75000"/>
                    <a:lumOff val="25000"/>
                  </a:schemeClr>
                </a:solidFill>
                <a:latin typeface="Arial" charset="0"/>
              </a:rPr>
              <a:t>L3</a:t>
            </a:r>
          </a:p>
          <a:p>
            <a:pPr>
              <a:buFontTx/>
              <a:buNone/>
              <a:defRPr/>
            </a:pPr>
            <a:r>
              <a:rPr lang="en-US" sz="2000" dirty="0" smtClean="0">
                <a:latin typeface="Arial" charset="0"/>
              </a:rPr>
              <a:t>			</a:t>
            </a:r>
            <a:r>
              <a:rPr lang="en-US" sz="2000" dirty="0" smtClean="0">
                <a:solidFill>
                  <a:schemeClr val="accent3">
                    <a:lumMod val="75000"/>
                  </a:schemeClr>
                </a:solidFill>
                <a:latin typeface="Arial" charset="0"/>
              </a:rPr>
              <a:t>\Name of Committee	</a:t>
            </a:r>
            <a:r>
              <a:rPr lang="en-US" sz="2000" dirty="0" smtClean="0">
                <a:latin typeface="Arial" charset="0"/>
              </a:rPr>
              <a:t>		</a:t>
            </a:r>
            <a:r>
              <a:rPr lang="en-US" sz="2000" dirty="0" smtClean="0">
                <a:solidFill>
                  <a:schemeClr val="accent3">
                    <a:lumMod val="75000"/>
                  </a:schemeClr>
                </a:solidFill>
                <a:latin typeface="Arial" charset="0"/>
              </a:rPr>
              <a:t>	</a:t>
            </a:r>
            <a:r>
              <a:rPr lang="en-US" sz="2000" b="1" dirty="0" smtClean="0">
                <a:solidFill>
                  <a:schemeClr val="accent3">
                    <a:lumMod val="75000"/>
                  </a:schemeClr>
                </a:solidFill>
                <a:latin typeface="Arial" charset="0"/>
              </a:rPr>
              <a:t>L4</a:t>
            </a:r>
          </a:p>
          <a:p>
            <a:pPr>
              <a:buFontTx/>
              <a:buNone/>
              <a:defRPr/>
            </a:pPr>
            <a:endParaRPr lang="en-US" sz="2000" dirty="0" smtClean="0">
              <a:solidFill>
                <a:schemeClr val="tx1">
                  <a:lumMod val="75000"/>
                  <a:lumOff val="25000"/>
                </a:schemeClr>
              </a:solidFill>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defRPr/>
            </a:pPr>
            <a:r>
              <a:rPr lang="en-CA" altLang="en-US" dirty="0" smtClean="0">
                <a:solidFill>
                  <a:schemeClr val="tx2">
                    <a:lumMod val="75000"/>
                  </a:schemeClr>
                </a:solidFill>
              </a:rPr>
              <a:t>Structures – </a:t>
            </a:r>
            <a:r>
              <a:rPr lang="en-US" altLang="en-US" dirty="0" smtClean="0">
                <a:solidFill>
                  <a:schemeClr val="tx2">
                    <a:lumMod val="75000"/>
                  </a:schemeClr>
                </a:solidFill>
              </a:rPr>
              <a:t>better</a:t>
            </a:r>
            <a:endParaRPr lang="en-CA" altLang="en-US" dirty="0" smtClean="0">
              <a:solidFill>
                <a:schemeClr val="tx2">
                  <a:lumMod val="75000"/>
                </a:schemeClr>
              </a:solidFill>
            </a:endParaRPr>
          </a:p>
        </p:txBody>
      </p:sp>
      <p:sp>
        <p:nvSpPr>
          <p:cNvPr id="24579" name="Content Placeholder 2"/>
          <p:cNvSpPr>
            <a:spLocks noGrp="1"/>
          </p:cNvSpPr>
          <p:nvPr>
            <p:ph idx="1"/>
          </p:nvPr>
        </p:nvSpPr>
        <p:spPr/>
        <p:txBody>
          <a:bodyPr/>
          <a:lstStyle/>
          <a:p>
            <a:pPr>
              <a:buFontTx/>
              <a:buNone/>
              <a:defRPr/>
            </a:pPr>
            <a:r>
              <a:rPr lang="en-US" sz="2000" dirty="0" smtClean="0">
                <a:solidFill>
                  <a:schemeClr val="tx1">
                    <a:lumMod val="75000"/>
                    <a:lumOff val="25000"/>
                  </a:schemeClr>
                </a:solidFill>
                <a:latin typeface="Arial" charset="0"/>
              </a:rPr>
              <a:t> \SUPPLEMENT BENEFITS 43000-43040   			</a:t>
            </a:r>
            <a:r>
              <a:rPr lang="en-US" sz="2000" b="1" dirty="0" smtClean="0">
                <a:solidFill>
                  <a:srgbClr val="C00000"/>
                </a:solidFill>
                <a:latin typeface="Arial" charset="0"/>
              </a:rPr>
              <a:t>L1</a:t>
            </a:r>
          </a:p>
          <a:p>
            <a:pPr>
              <a:buFontTx/>
              <a:buNone/>
              <a:defRPr/>
            </a:pPr>
            <a:r>
              <a:rPr lang="en-US" sz="2000" dirty="0" smtClean="0">
                <a:solidFill>
                  <a:schemeClr val="tx1">
                    <a:lumMod val="75000"/>
                    <a:lumOff val="25000"/>
                  </a:schemeClr>
                </a:solidFill>
                <a:latin typeface="Arial" charset="0"/>
              </a:rPr>
              <a:t>	\43000 general						</a:t>
            </a:r>
            <a:r>
              <a:rPr lang="en-US" sz="2000" b="1" dirty="0" smtClean="0">
                <a:solidFill>
                  <a:schemeClr val="tx1">
                    <a:lumMod val="75000"/>
                    <a:lumOff val="25000"/>
                  </a:schemeClr>
                </a:solidFill>
                <a:latin typeface="Arial" charset="0"/>
              </a:rPr>
              <a:t>L2</a:t>
            </a:r>
          </a:p>
          <a:p>
            <a:pPr>
              <a:buFontTx/>
              <a:buNone/>
              <a:defRPr/>
            </a:pPr>
            <a:r>
              <a:rPr lang="en-US" sz="2000" dirty="0" smtClean="0">
                <a:solidFill>
                  <a:schemeClr val="tx1">
                    <a:lumMod val="75000"/>
                    <a:lumOff val="25000"/>
                  </a:schemeClr>
                </a:solidFill>
                <a:latin typeface="Arial" charset="0"/>
              </a:rPr>
              <a:t>		\00 policy and procedures				</a:t>
            </a:r>
            <a:r>
              <a:rPr lang="en-US" sz="2000" b="1" dirty="0" smtClean="0">
                <a:solidFill>
                  <a:schemeClr val="tx1">
                    <a:lumMod val="75000"/>
                    <a:lumOff val="25000"/>
                  </a:schemeClr>
                </a:solidFill>
                <a:latin typeface="Arial" charset="0"/>
              </a:rPr>
              <a:t>L3</a:t>
            </a:r>
          </a:p>
          <a:p>
            <a:pPr>
              <a:buFontTx/>
              <a:buNone/>
              <a:defRPr/>
            </a:pPr>
            <a:r>
              <a:rPr lang="en-US" sz="2000" dirty="0" smtClean="0">
                <a:solidFill>
                  <a:schemeClr val="tx1">
                    <a:lumMod val="75000"/>
                    <a:lumOff val="25000"/>
                  </a:schemeClr>
                </a:solidFill>
                <a:latin typeface="Arial" charset="0"/>
              </a:rPr>
              <a:t>		\01 general						</a:t>
            </a:r>
            <a:r>
              <a:rPr lang="en-US" sz="2000" b="1" dirty="0" smtClean="0">
                <a:solidFill>
                  <a:schemeClr val="tx1">
                    <a:lumMod val="75000"/>
                    <a:lumOff val="25000"/>
                  </a:schemeClr>
                </a:solidFill>
                <a:latin typeface="Arial" charset="0"/>
              </a:rPr>
              <a:t>L3</a:t>
            </a:r>
          </a:p>
          <a:p>
            <a:pPr>
              <a:buFontTx/>
              <a:buNone/>
              <a:defRPr/>
            </a:pPr>
            <a:r>
              <a:rPr lang="en-US" sz="2000" dirty="0" smtClean="0">
                <a:solidFill>
                  <a:schemeClr val="tx1">
                    <a:lumMod val="75000"/>
                    <a:lumOff val="25000"/>
                  </a:schemeClr>
                </a:solidFill>
                <a:latin typeface="Arial" charset="0"/>
              </a:rPr>
              <a:t>		\20 agreements						</a:t>
            </a:r>
            <a:r>
              <a:rPr lang="en-US" sz="2000" b="1" dirty="0" smtClean="0">
                <a:solidFill>
                  <a:schemeClr val="tx1">
                    <a:lumMod val="75000"/>
                    <a:lumOff val="25000"/>
                  </a:schemeClr>
                </a:solidFill>
                <a:latin typeface="Arial" charset="0"/>
              </a:rPr>
              <a:t>L3</a:t>
            </a:r>
          </a:p>
          <a:p>
            <a:pPr>
              <a:buFontTx/>
              <a:buNone/>
              <a:defRPr/>
            </a:pPr>
            <a:r>
              <a:rPr lang="en-US" sz="2000" dirty="0" smtClean="0">
                <a:latin typeface="Arial" charset="0"/>
              </a:rPr>
              <a:t>			</a:t>
            </a:r>
            <a:r>
              <a:rPr lang="en-US" sz="2000" dirty="0" smtClean="0">
                <a:solidFill>
                  <a:schemeClr val="accent3">
                    <a:lumMod val="75000"/>
                  </a:schemeClr>
                </a:solidFill>
                <a:latin typeface="Arial" charset="0"/>
              </a:rPr>
              <a:t>\Name of agreement</a:t>
            </a:r>
            <a:r>
              <a:rPr lang="en-US" sz="2000" dirty="0" smtClean="0">
                <a:solidFill>
                  <a:srgbClr val="00B050"/>
                </a:solidFill>
                <a:latin typeface="Arial" charset="0"/>
              </a:rPr>
              <a:t>	</a:t>
            </a:r>
            <a:r>
              <a:rPr lang="en-US" sz="2000" dirty="0" smtClean="0">
                <a:latin typeface="Arial" charset="0"/>
              </a:rPr>
              <a:t>			</a:t>
            </a:r>
            <a:r>
              <a:rPr lang="en-US" sz="2000" b="1" dirty="0" smtClean="0">
                <a:solidFill>
                  <a:schemeClr val="accent3">
                    <a:lumMod val="75000"/>
                  </a:schemeClr>
                </a:solidFill>
                <a:latin typeface="Arial" charset="0"/>
              </a:rPr>
              <a:t>L4</a:t>
            </a:r>
          </a:p>
          <a:p>
            <a:pPr>
              <a:buFontTx/>
              <a:buNone/>
              <a:defRPr/>
            </a:pPr>
            <a:r>
              <a:rPr lang="en-US" sz="2000" dirty="0" smtClean="0">
                <a:latin typeface="Arial" charset="0"/>
              </a:rPr>
              <a:t>	</a:t>
            </a:r>
            <a:r>
              <a:rPr lang="en-US" sz="2000" dirty="0" smtClean="0">
                <a:solidFill>
                  <a:schemeClr val="tx1">
                    <a:lumMod val="75000"/>
                    <a:lumOff val="25000"/>
                  </a:schemeClr>
                </a:solidFill>
                <a:latin typeface="Arial" charset="0"/>
              </a:rPr>
              <a:t>	\30 committees						</a:t>
            </a:r>
            <a:r>
              <a:rPr lang="en-US" sz="2000" b="1" dirty="0" smtClean="0">
                <a:solidFill>
                  <a:schemeClr val="tx1">
                    <a:lumMod val="75000"/>
                    <a:lumOff val="25000"/>
                  </a:schemeClr>
                </a:solidFill>
                <a:latin typeface="Arial" charset="0"/>
              </a:rPr>
              <a:t>L3</a:t>
            </a:r>
          </a:p>
          <a:p>
            <a:pPr>
              <a:buFontTx/>
              <a:buNone/>
              <a:defRPr/>
            </a:pPr>
            <a:r>
              <a:rPr lang="en-US" sz="2000" dirty="0" smtClean="0">
                <a:latin typeface="Arial" charset="0"/>
              </a:rPr>
              <a:t>			</a:t>
            </a:r>
            <a:r>
              <a:rPr lang="en-US" sz="2000" dirty="0" smtClean="0">
                <a:solidFill>
                  <a:schemeClr val="accent3">
                    <a:lumMod val="75000"/>
                  </a:schemeClr>
                </a:solidFill>
                <a:latin typeface="Arial" charset="0"/>
              </a:rPr>
              <a:t>\Name of committee	</a:t>
            </a:r>
            <a:r>
              <a:rPr lang="en-US" sz="2000" dirty="0" smtClean="0">
                <a:latin typeface="Arial" charset="0"/>
              </a:rPr>
              <a:t>		</a:t>
            </a:r>
            <a:r>
              <a:rPr lang="en-US" sz="2000" dirty="0" smtClean="0">
                <a:solidFill>
                  <a:schemeClr val="accent3">
                    <a:lumMod val="75000"/>
                  </a:schemeClr>
                </a:solidFill>
                <a:latin typeface="Arial" charset="0"/>
              </a:rPr>
              <a:t>	</a:t>
            </a:r>
            <a:r>
              <a:rPr lang="en-US" sz="2000" b="1" dirty="0" smtClean="0">
                <a:solidFill>
                  <a:schemeClr val="accent3">
                    <a:lumMod val="75000"/>
                  </a:schemeClr>
                </a:solidFill>
                <a:latin typeface="Arial" charset="0"/>
              </a:rPr>
              <a:t>L4</a:t>
            </a:r>
          </a:p>
          <a:p>
            <a:pPr>
              <a:buFontTx/>
              <a:buNone/>
              <a:defRPr/>
            </a:pPr>
            <a:endParaRPr lang="en-US" sz="2000" dirty="0" smtClean="0">
              <a:solidFill>
                <a:schemeClr val="tx1">
                  <a:lumMod val="75000"/>
                  <a:lumOff val="25000"/>
                </a:schemeClr>
              </a:solidFill>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a:defRPr/>
            </a:pPr>
            <a:r>
              <a:rPr lang="en-CA" dirty="0" smtClean="0">
                <a:solidFill>
                  <a:schemeClr val="tx2">
                    <a:lumMod val="75000"/>
                  </a:schemeClr>
                </a:solidFill>
              </a:rPr>
              <a:t>Structures – restricted sections</a:t>
            </a:r>
          </a:p>
        </p:txBody>
      </p:sp>
      <p:sp>
        <p:nvSpPr>
          <p:cNvPr id="25603" name="Content Placeholder 4"/>
          <p:cNvSpPr>
            <a:spLocks noGrp="1"/>
          </p:cNvSpPr>
          <p:nvPr>
            <p:ph idx="1"/>
          </p:nvPr>
        </p:nvSpPr>
        <p:spPr>
          <a:xfrm>
            <a:off x="457200" y="1371600"/>
            <a:ext cx="8229600" cy="5334000"/>
          </a:xfrm>
        </p:spPr>
        <p:txBody>
          <a:bodyPr/>
          <a:lstStyle/>
          <a:p>
            <a:pPr>
              <a:buFont typeface="Arial" charset="0"/>
              <a:buNone/>
              <a:defRPr/>
            </a:pPr>
            <a:r>
              <a:rPr lang="en-CA" sz="2400" dirty="0" smtClean="0">
                <a:solidFill>
                  <a:schemeClr val="tx1">
                    <a:lumMod val="75000"/>
                    <a:lumOff val="25000"/>
                  </a:schemeClr>
                </a:solidFill>
              </a:rPr>
              <a:t>A1 Admin</a:t>
            </a:r>
          </a:p>
          <a:p>
            <a:pPr>
              <a:buFont typeface="Arial" charset="0"/>
              <a:buNone/>
              <a:defRPr/>
            </a:pPr>
            <a:r>
              <a:rPr lang="en-CA" sz="2400" dirty="0" smtClean="0">
                <a:solidFill>
                  <a:schemeClr val="tx1">
                    <a:lumMod val="75000"/>
                    <a:lumOff val="25000"/>
                  </a:schemeClr>
                </a:solidFill>
              </a:rPr>
              <a:t>A1 Admin </a:t>
            </a:r>
            <a:r>
              <a:rPr lang="en-CA" sz="2400" b="1" dirty="0" smtClean="0">
                <a:solidFill>
                  <a:schemeClr val="tx1">
                    <a:lumMod val="75000"/>
                    <a:lumOff val="25000"/>
                  </a:schemeClr>
                </a:solidFill>
              </a:rPr>
              <a:t>R</a:t>
            </a:r>
          </a:p>
          <a:p>
            <a:pPr>
              <a:buFont typeface="Arial" charset="0"/>
              <a:buNone/>
              <a:defRPr/>
            </a:pPr>
            <a:r>
              <a:rPr lang="en-CA" sz="2400" dirty="0" smtClean="0">
                <a:solidFill>
                  <a:schemeClr val="tx1">
                    <a:lumMod val="75000"/>
                    <a:lumOff val="25000"/>
                  </a:schemeClr>
                </a:solidFill>
              </a:rPr>
              <a:t>A2 Buildings</a:t>
            </a:r>
          </a:p>
          <a:p>
            <a:pPr>
              <a:buFont typeface="Arial" charset="0"/>
              <a:buNone/>
              <a:defRPr/>
            </a:pPr>
            <a:r>
              <a:rPr lang="en-CA" sz="2400" dirty="0" smtClean="0">
                <a:solidFill>
                  <a:schemeClr val="tx1">
                    <a:lumMod val="75000"/>
                    <a:lumOff val="25000"/>
                  </a:schemeClr>
                </a:solidFill>
              </a:rPr>
              <a:t>A3 Equipment &amp; supplies</a:t>
            </a:r>
          </a:p>
          <a:p>
            <a:pPr>
              <a:buFont typeface="Arial" charset="0"/>
              <a:buNone/>
              <a:defRPr/>
            </a:pPr>
            <a:r>
              <a:rPr lang="en-CA" sz="2400" dirty="0" smtClean="0">
                <a:solidFill>
                  <a:schemeClr val="tx1">
                    <a:lumMod val="75000"/>
                    <a:lumOff val="25000"/>
                  </a:schemeClr>
                </a:solidFill>
              </a:rPr>
              <a:t>A4 Finance</a:t>
            </a:r>
          </a:p>
          <a:p>
            <a:pPr>
              <a:buFont typeface="Arial" charset="0"/>
              <a:buNone/>
              <a:defRPr/>
            </a:pPr>
            <a:r>
              <a:rPr lang="en-CA" sz="2400" dirty="0" smtClean="0">
                <a:solidFill>
                  <a:schemeClr val="tx1">
                    <a:lumMod val="75000"/>
                    <a:lumOff val="25000"/>
                  </a:schemeClr>
                </a:solidFill>
              </a:rPr>
              <a:t>A4 Finance </a:t>
            </a:r>
            <a:r>
              <a:rPr lang="en-CA" sz="2400" b="1" dirty="0" smtClean="0">
                <a:solidFill>
                  <a:schemeClr val="tx1">
                    <a:lumMod val="75000"/>
                    <a:lumOff val="25000"/>
                  </a:schemeClr>
                </a:solidFill>
              </a:rPr>
              <a:t>R</a:t>
            </a:r>
          </a:p>
          <a:p>
            <a:pPr>
              <a:buFont typeface="Arial" charset="0"/>
              <a:buNone/>
              <a:defRPr/>
            </a:pPr>
            <a:r>
              <a:rPr lang="en-CA" sz="2400" dirty="0" smtClean="0">
                <a:solidFill>
                  <a:schemeClr val="tx1">
                    <a:lumMod val="75000"/>
                    <a:lumOff val="25000"/>
                  </a:schemeClr>
                </a:solidFill>
              </a:rPr>
              <a:t>A5 HR</a:t>
            </a:r>
          </a:p>
          <a:p>
            <a:pPr>
              <a:buFont typeface="Arial" charset="0"/>
              <a:buNone/>
              <a:defRPr/>
            </a:pPr>
            <a:r>
              <a:rPr lang="en-CA" sz="2400" dirty="0" smtClean="0">
                <a:solidFill>
                  <a:schemeClr val="tx1">
                    <a:lumMod val="75000"/>
                    <a:lumOff val="25000"/>
                  </a:schemeClr>
                </a:solidFill>
              </a:rPr>
              <a:t>A5 HR </a:t>
            </a:r>
            <a:r>
              <a:rPr lang="en-CA" sz="2400" b="1" dirty="0" smtClean="0">
                <a:solidFill>
                  <a:schemeClr val="tx1">
                    <a:lumMod val="75000"/>
                    <a:lumOff val="25000"/>
                  </a:schemeClr>
                </a:solidFill>
              </a:rPr>
              <a:t>R</a:t>
            </a:r>
          </a:p>
          <a:p>
            <a:pPr>
              <a:buFont typeface="Arial" charset="0"/>
              <a:buNone/>
              <a:defRPr/>
            </a:pPr>
            <a:r>
              <a:rPr lang="en-CA" sz="2400" dirty="0" smtClean="0">
                <a:solidFill>
                  <a:schemeClr val="tx1">
                    <a:lumMod val="75000"/>
                    <a:lumOff val="25000"/>
                  </a:schemeClr>
                </a:solidFill>
              </a:rPr>
              <a:t>A6 IT</a:t>
            </a:r>
          </a:p>
          <a:p>
            <a:pPr>
              <a:buFont typeface="Arial" charset="0"/>
              <a:buNone/>
              <a:defRPr/>
            </a:pPr>
            <a:r>
              <a:rPr lang="en-CA" sz="2400" dirty="0" smtClean="0">
                <a:solidFill>
                  <a:schemeClr val="tx1">
                    <a:lumMod val="75000"/>
                    <a:lumOff val="25000"/>
                  </a:schemeClr>
                </a:solidFill>
              </a:rPr>
              <a:t>X1 Templates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CPS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LCS Generic Light</Template>
  <TotalTime>7069</TotalTime>
  <Words>2077</Words>
  <Application>Microsoft Office PowerPoint</Application>
  <PresentationFormat>On-screen Show (4:3)</PresentationFormat>
  <Paragraphs>275</Paragraphs>
  <Slides>18</Slides>
  <Notes>18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Calibri</vt:lpstr>
      <vt:lpstr>Verdana</vt:lpstr>
      <vt:lpstr>Courier New</vt:lpstr>
      <vt:lpstr>Times New Roman</vt:lpstr>
      <vt:lpstr>Custom Design</vt:lpstr>
      <vt:lpstr>BCPSA</vt:lpstr>
      <vt:lpstr>PowerPoint Presentation</vt:lpstr>
      <vt:lpstr>PowerPoint Presentation</vt:lpstr>
      <vt:lpstr>Tragedy of the Commons</vt:lpstr>
      <vt:lpstr>     Structures</vt:lpstr>
      <vt:lpstr>Root Level</vt:lpstr>
      <vt:lpstr>Structures – folder levels</vt:lpstr>
      <vt:lpstr>Structures - poor!</vt:lpstr>
      <vt:lpstr>Structures – better</vt:lpstr>
      <vt:lpstr>Structures – restricted sections</vt:lpstr>
      <vt:lpstr>PowerPoint Presentation</vt:lpstr>
      <vt:lpstr>PowerPoint Presentation</vt:lpstr>
      <vt:lpstr>PowerPoint Presentation</vt:lpstr>
      <vt:lpstr>meaning</vt:lpstr>
      <vt:lpstr>elements</vt:lpstr>
      <vt:lpstr>sorting</vt:lpstr>
      <vt:lpstr>documentation</vt:lpstr>
      <vt:lpstr>sources</vt:lpstr>
      <vt:lpstr>Long-term Monitoring Case Files</vt:lpstr>
    </vt:vector>
  </TitlesOfParts>
  <Company>Province of British Columbia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Gordon  Williams</dc:creator>
  <cp:lastModifiedBy>word2</cp:lastModifiedBy>
  <cp:revision>942</cp:revision>
  <cp:lastPrinted>2016-08-11T22:26:17Z</cp:lastPrinted>
  <dcterms:created xsi:type="dcterms:W3CDTF">2006-10-13T19:38:52Z</dcterms:created>
  <dcterms:modified xsi:type="dcterms:W3CDTF">2021-02-04T19:24:20Z</dcterms:modified>
</cp:coreProperties>
</file>