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52" r:id="rId3"/>
  </p:sldMasterIdLst>
  <p:notesMasterIdLst>
    <p:notesMasterId r:id="rId43"/>
  </p:notesMasterIdLst>
  <p:handoutMasterIdLst>
    <p:handoutMasterId r:id="rId44"/>
  </p:handoutMasterIdLst>
  <p:sldIdLst>
    <p:sldId id="500" r:id="rId4"/>
    <p:sldId id="472" r:id="rId5"/>
    <p:sldId id="517" r:id="rId6"/>
    <p:sldId id="502" r:id="rId7"/>
    <p:sldId id="501" r:id="rId8"/>
    <p:sldId id="503" r:id="rId9"/>
    <p:sldId id="518" r:id="rId10"/>
    <p:sldId id="504" r:id="rId11"/>
    <p:sldId id="507" r:id="rId12"/>
    <p:sldId id="519" r:id="rId13"/>
    <p:sldId id="516" r:id="rId14"/>
    <p:sldId id="505" r:id="rId15"/>
    <p:sldId id="530" r:id="rId16"/>
    <p:sldId id="538" r:id="rId17"/>
    <p:sldId id="532" r:id="rId18"/>
    <p:sldId id="533" r:id="rId19"/>
    <p:sldId id="508" r:id="rId20"/>
    <p:sldId id="521" r:id="rId21"/>
    <p:sldId id="522" r:id="rId22"/>
    <p:sldId id="509" r:id="rId23"/>
    <p:sldId id="524" r:id="rId24"/>
    <p:sldId id="525" r:id="rId25"/>
    <p:sldId id="526" r:id="rId26"/>
    <p:sldId id="510" r:id="rId27"/>
    <p:sldId id="536" r:id="rId28"/>
    <p:sldId id="511" r:id="rId29"/>
    <p:sldId id="527" r:id="rId30"/>
    <p:sldId id="543" r:id="rId31"/>
    <p:sldId id="537" r:id="rId32"/>
    <p:sldId id="540" r:id="rId33"/>
    <p:sldId id="539" r:id="rId34"/>
    <p:sldId id="512" r:id="rId35"/>
    <p:sldId id="541" r:id="rId36"/>
    <p:sldId id="513" r:id="rId37"/>
    <p:sldId id="542" r:id="rId38"/>
    <p:sldId id="514" r:id="rId39"/>
    <p:sldId id="515" r:id="rId40"/>
    <p:sldId id="535" r:id="rId41"/>
    <p:sldId id="506"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F4B"/>
    <a:srgbClr val="3BACCF"/>
    <a:srgbClr val="0000FF"/>
    <a:srgbClr val="8D5812"/>
    <a:srgbClr val="3D2008"/>
    <a:srgbClr val="AA6B16"/>
    <a:srgbClr val="69330D"/>
    <a:srgbClr val="362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78" d="100"/>
          <a:sy n="78" d="100"/>
        </p:scale>
        <p:origin x="-150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2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weimei:Documents:InterparesTrust:Putting%20fun%20back%20in%20functional:Participan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weimei:Documents:InterparesTrust:Putting%20fun%20back%20in%20functional:Participan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Occupation of Pariticipants </a:t>
            </a:r>
          </a:p>
        </c:rich>
      </c:tx>
      <c:overlay val="0"/>
    </c:title>
    <c:autoTitleDeleted val="0"/>
    <c:plotArea>
      <c:layout/>
      <c:barChart>
        <c:barDir val="col"/>
        <c:grouping val="stacked"/>
        <c:varyColors val="0"/>
        <c:ser>
          <c:idx val="0"/>
          <c:order val="0"/>
          <c:tx>
            <c:strRef>
              <c:f>Sheet1!$A$14</c:f>
              <c:strCache>
                <c:ptCount val="1"/>
                <c:pt idx="0">
                  <c:v>Number of Pariticipants </c:v>
                </c:pt>
              </c:strCache>
            </c:strRef>
          </c:tx>
          <c:invertIfNegative val="0"/>
          <c:cat>
            <c:strRef>
              <c:f>Sheet1!$B$13:$C$13</c:f>
              <c:strCache>
                <c:ptCount val="2"/>
                <c:pt idx="0">
                  <c:v>Records management specialists </c:v>
                </c:pt>
                <c:pt idx="1">
                  <c:v>General staff</c:v>
                </c:pt>
              </c:strCache>
            </c:strRef>
          </c:cat>
          <c:val>
            <c:numRef>
              <c:f>Sheet1!$B$14:$C$14</c:f>
              <c:numCache>
                <c:formatCode>General</c:formatCode>
                <c:ptCount val="2"/>
                <c:pt idx="0">
                  <c:v>5</c:v>
                </c:pt>
                <c:pt idx="1">
                  <c:v>12</c:v>
                </c:pt>
              </c:numCache>
            </c:numRef>
          </c:val>
          <c:extLst>
            <c:ext xmlns:c16="http://schemas.microsoft.com/office/drawing/2014/chart" uri="{C3380CC4-5D6E-409C-BE32-E72D297353CC}">
              <c16:uniqueId val="{00000000-1227-4A09-B560-FB3CAFFC3DFA}"/>
            </c:ext>
          </c:extLst>
        </c:ser>
        <c:dLbls>
          <c:showLegendKey val="0"/>
          <c:showVal val="0"/>
          <c:showCatName val="0"/>
          <c:showSerName val="0"/>
          <c:showPercent val="0"/>
          <c:showBubbleSize val="0"/>
        </c:dLbls>
        <c:gapWidth val="150"/>
        <c:overlap val="100"/>
        <c:axId val="-2108155800"/>
        <c:axId val="2133240024"/>
      </c:barChart>
      <c:catAx>
        <c:axId val="-2108155800"/>
        <c:scaling>
          <c:orientation val="minMax"/>
        </c:scaling>
        <c:delete val="0"/>
        <c:axPos val="b"/>
        <c:numFmt formatCode="General" sourceLinked="0"/>
        <c:majorTickMark val="out"/>
        <c:minorTickMark val="none"/>
        <c:tickLblPos val="nextTo"/>
        <c:crossAx val="2133240024"/>
        <c:crosses val="autoZero"/>
        <c:auto val="1"/>
        <c:lblAlgn val="ctr"/>
        <c:lblOffset val="100"/>
        <c:noMultiLvlLbl val="0"/>
      </c:catAx>
      <c:valAx>
        <c:axId val="2133240024"/>
        <c:scaling>
          <c:orientation val="minMax"/>
        </c:scaling>
        <c:delete val="0"/>
        <c:axPos val="l"/>
        <c:majorGridlines/>
        <c:numFmt formatCode="General" sourceLinked="1"/>
        <c:majorTickMark val="out"/>
        <c:minorTickMark val="none"/>
        <c:tickLblPos val="nextTo"/>
        <c:crossAx val="-2108155800"/>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Gender of Participants</a:t>
            </a:r>
          </a:p>
        </c:rich>
      </c:tx>
      <c:layout>
        <c:manualLayout>
          <c:xMode val="edge"/>
          <c:yMode val="edge"/>
          <c:x val="0.21976596675415599"/>
          <c:y val="3.7037037037037E-2"/>
        </c:manualLayout>
      </c:layout>
      <c:overlay val="0"/>
    </c:title>
    <c:autoTitleDeleted val="0"/>
    <c:plotArea>
      <c:layout/>
      <c:barChart>
        <c:barDir val="col"/>
        <c:grouping val="stacked"/>
        <c:varyColors val="0"/>
        <c:ser>
          <c:idx val="0"/>
          <c:order val="0"/>
          <c:tx>
            <c:strRef>
              <c:f>Sheet1!$A$10</c:f>
              <c:strCache>
                <c:ptCount val="1"/>
                <c:pt idx="0">
                  <c:v>Number of Participants</c:v>
                </c:pt>
              </c:strCache>
            </c:strRef>
          </c:tx>
          <c:invertIfNegative val="0"/>
          <c:cat>
            <c:strRef>
              <c:f>Sheet1!$B$9:$C$9</c:f>
              <c:strCache>
                <c:ptCount val="2"/>
                <c:pt idx="0">
                  <c:v>Female</c:v>
                </c:pt>
                <c:pt idx="1">
                  <c:v>Male</c:v>
                </c:pt>
              </c:strCache>
            </c:strRef>
          </c:cat>
          <c:val>
            <c:numRef>
              <c:f>Sheet1!$B$10:$C$10</c:f>
              <c:numCache>
                <c:formatCode>General</c:formatCode>
                <c:ptCount val="2"/>
                <c:pt idx="0">
                  <c:v>16</c:v>
                </c:pt>
                <c:pt idx="1">
                  <c:v>1</c:v>
                </c:pt>
              </c:numCache>
            </c:numRef>
          </c:val>
          <c:extLst>
            <c:ext xmlns:c16="http://schemas.microsoft.com/office/drawing/2014/chart" uri="{C3380CC4-5D6E-409C-BE32-E72D297353CC}">
              <c16:uniqueId val="{00000000-0590-4E91-908B-F5E76A36DA69}"/>
            </c:ext>
          </c:extLst>
        </c:ser>
        <c:dLbls>
          <c:showLegendKey val="0"/>
          <c:showVal val="0"/>
          <c:showCatName val="0"/>
          <c:showSerName val="0"/>
          <c:showPercent val="0"/>
          <c:showBubbleSize val="0"/>
        </c:dLbls>
        <c:gapWidth val="150"/>
        <c:overlap val="100"/>
        <c:axId val="-2041118744"/>
        <c:axId val="-2106961512"/>
      </c:barChart>
      <c:catAx>
        <c:axId val="-2041118744"/>
        <c:scaling>
          <c:orientation val="minMax"/>
        </c:scaling>
        <c:delete val="0"/>
        <c:axPos val="b"/>
        <c:numFmt formatCode="General" sourceLinked="0"/>
        <c:majorTickMark val="out"/>
        <c:minorTickMark val="none"/>
        <c:tickLblPos val="nextTo"/>
        <c:crossAx val="-2106961512"/>
        <c:crosses val="autoZero"/>
        <c:auto val="1"/>
        <c:lblAlgn val="ctr"/>
        <c:lblOffset val="100"/>
        <c:noMultiLvlLbl val="0"/>
      </c:catAx>
      <c:valAx>
        <c:axId val="-2106961512"/>
        <c:scaling>
          <c:orientation val="minMax"/>
        </c:scaling>
        <c:delete val="0"/>
        <c:axPos val="l"/>
        <c:majorGridlines/>
        <c:numFmt formatCode="General" sourceLinked="1"/>
        <c:majorTickMark val="out"/>
        <c:minorTickMark val="none"/>
        <c:tickLblPos val="nextTo"/>
        <c:crossAx val="-2041118744"/>
        <c:crosses val="autoZero"/>
        <c:crossBetween val="between"/>
      </c:valAx>
    </c:plotArea>
    <c:legend>
      <c:legendPos val="r"/>
      <c:overlay val="0"/>
    </c:legend>
    <c:plotVisOnly val="1"/>
    <c:dispBlanksAs val="gap"/>
    <c:showDLblsOverMax val="0"/>
  </c:chart>
  <c:externalData r:id="rId2">
    <c:autoUpdate val="0"/>
  </c:externalData>
</c:chartSpace>
</file>

<file path=ppt/diagrams/_rels/data8.xml.rels><?xml version="1.0" encoding="UTF-8" standalone="yes"?>
<Relationships xmlns="http://schemas.openxmlformats.org/package/2006/relationships"><Relationship Id="rId1" Type="http://schemas.openxmlformats.org/officeDocument/2006/relationships/hyperlink" Target="mailto:weimei.pan@ubc.ca"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weimei.pan@ubc.c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BA7E-65CF-F341-889B-B548859255E0}" type="doc">
      <dgm:prSet loTypeId="urn:microsoft.com/office/officeart/2005/8/layout/hProcess9" loCatId="" qsTypeId="urn:microsoft.com/office/officeart/2005/8/quickstyle/simple4" qsCatId="simple" csTypeId="urn:microsoft.com/office/officeart/2005/8/colors/accent1_2" csCatId="accent1" phldr="1"/>
      <dgm:spPr/>
    </dgm:pt>
    <dgm:pt modelId="{4AF7990D-B4F8-8447-BD6E-86DE9318DAA4}">
      <dgm:prSet phldrT="[Text]"/>
      <dgm:spPr>
        <a:noFill/>
        <a:ln>
          <a:solidFill>
            <a:schemeClr val="accent1"/>
          </a:solidFill>
        </a:ln>
      </dgm:spPr>
      <dgm:t>
        <a:bodyPr/>
        <a:lstStyle/>
        <a:p>
          <a:r>
            <a:rPr lang="en-US" altLang="zh-CN" dirty="0" smtClean="0">
              <a:solidFill>
                <a:schemeClr val="accent4"/>
              </a:solidFill>
            </a:rPr>
            <a:t>Brief</a:t>
          </a:r>
          <a:r>
            <a:rPr lang="zh-CN" altLang="en-US" dirty="0" smtClean="0">
              <a:solidFill>
                <a:schemeClr val="accent4"/>
              </a:solidFill>
            </a:rPr>
            <a:t> </a:t>
          </a:r>
          <a:r>
            <a:rPr lang="en-US" altLang="zh-CN" dirty="0" smtClean="0">
              <a:solidFill>
                <a:schemeClr val="accent4"/>
              </a:solidFill>
            </a:rPr>
            <a:t>Overview of ‘Fun’ in ‘Functional’ Project</a:t>
          </a:r>
          <a:endParaRPr lang="en-US" dirty="0">
            <a:solidFill>
              <a:schemeClr val="accent4"/>
            </a:solidFill>
          </a:endParaRPr>
        </a:p>
      </dgm:t>
    </dgm:pt>
    <dgm:pt modelId="{1D3A58B0-27E3-0342-A255-E960360794AC}" type="parTrans" cxnId="{CAF07939-B6F0-9943-BC7C-1CA841AC264D}">
      <dgm:prSet/>
      <dgm:spPr/>
      <dgm:t>
        <a:bodyPr/>
        <a:lstStyle/>
        <a:p>
          <a:endParaRPr lang="en-US"/>
        </a:p>
      </dgm:t>
    </dgm:pt>
    <dgm:pt modelId="{F20F2D48-C5E2-104D-8BCE-3A2EC8BE0641}" type="sibTrans" cxnId="{CAF07939-B6F0-9943-BC7C-1CA841AC264D}">
      <dgm:prSet/>
      <dgm:spPr/>
      <dgm:t>
        <a:bodyPr/>
        <a:lstStyle/>
        <a:p>
          <a:endParaRPr lang="en-US"/>
        </a:p>
      </dgm:t>
    </dgm:pt>
    <dgm:pt modelId="{58CBD8C0-681F-4B4E-9805-53022AB3608A}">
      <dgm:prSet phldrT="[Text]"/>
      <dgm:spPr>
        <a:noFill/>
        <a:ln>
          <a:solidFill>
            <a:schemeClr val="accent1"/>
          </a:solidFill>
        </a:ln>
      </dgm:spPr>
      <dgm:t>
        <a:bodyPr/>
        <a:lstStyle/>
        <a:p>
          <a:r>
            <a:rPr lang="en-US" altLang="zh-CN" dirty="0" smtClean="0">
              <a:solidFill>
                <a:srgbClr val="000000"/>
              </a:solidFill>
            </a:rPr>
            <a:t>Data Collection </a:t>
          </a:r>
          <a:endParaRPr lang="en-US" dirty="0">
            <a:solidFill>
              <a:srgbClr val="000000"/>
            </a:solidFill>
          </a:endParaRPr>
        </a:p>
      </dgm:t>
    </dgm:pt>
    <dgm:pt modelId="{C3F2C883-000C-0244-BE61-545CC9B348B8}" type="parTrans" cxnId="{FDDCB7EF-B416-E54D-862E-B1CB2591AF05}">
      <dgm:prSet/>
      <dgm:spPr/>
      <dgm:t>
        <a:bodyPr/>
        <a:lstStyle/>
        <a:p>
          <a:endParaRPr lang="en-US"/>
        </a:p>
      </dgm:t>
    </dgm:pt>
    <dgm:pt modelId="{D2B984FE-C5D6-2A40-B883-39FD2FFBE177}" type="sibTrans" cxnId="{FDDCB7EF-B416-E54D-862E-B1CB2591AF05}">
      <dgm:prSet/>
      <dgm:spPr/>
      <dgm:t>
        <a:bodyPr/>
        <a:lstStyle/>
        <a:p>
          <a:endParaRPr lang="en-US"/>
        </a:p>
      </dgm:t>
    </dgm:pt>
    <dgm:pt modelId="{ECAC3BCA-4C91-1D47-B480-7932B31E512D}">
      <dgm:prSet phldrT="[Text]"/>
      <dgm:spPr>
        <a:noFill/>
        <a:ln>
          <a:solidFill>
            <a:schemeClr val="accent1"/>
          </a:solidFill>
        </a:ln>
      </dgm:spPr>
      <dgm:t>
        <a:bodyPr/>
        <a:lstStyle/>
        <a:p>
          <a:r>
            <a:rPr lang="en-US" altLang="zh-CN" dirty="0" smtClean="0">
              <a:solidFill>
                <a:srgbClr val="000000"/>
              </a:solidFill>
            </a:rPr>
            <a:t>Preliminary</a:t>
          </a:r>
          <a:r>
            <a:rPr lang="zh-CN" altLang="en-US" dirty="0" smtClean="0">
              <a:solidFill>
                <a:srgbClr val="000000"/>
              </a:solidFill>
            </a:rPr>
            <a:t> </a:t>
          </a:r>
          <a:r>
            <a:rPr lang="en-US" altLang="zh-CN" dirty="0" smtClean="0">
              <a:solidFill>
                <a:srgbClr val="000000"/>
              </a:solidFill>
            </a:rPr>
            <a:t>Findings</a:t>
          </a:r>
          <a:r>
            <a:rPr lang="zh-CN" altLang="en-US" dirty="0" smtClean="0">
              <a:solidFill>
                <a:srgbClr val="000000"/>
              </a:solidFill>
            </a:rPr>
            <a:t> </a:t>
          </a:r>
          <a:endParaRPr lang="en-US" dirty="0">
            <a:solidFill>
              <a:srgbClr val="000000"/>
            </a:solidFill>
          </a:endParaRPr>
        </a:p>
      </dgm:t>
    </dgm:pt>
    <dgm:pt modelId="{CADC487C-4878-4844-91A4-8DDA61142375}" type="parTrans" cxnId="{9138BBAB-880A-DD43-9A85-06CE3622F4B3}">
      <dgm:prSet/>
      <dgm:spPr/>
      <dgm:t>
        <a:bodyPr/>
        <a:lstStyle/>
        <a:p>
          <a:endParaRPr lang="en-US"/>
        </a:p>
      </dgm:t>
    </dgm:pt>
    <dgm:pt modelId="{BB886201-C8EF-D849-A894-9E18D3BE8584}" type="sibTrans" cxnId="{9138BBAB-880A-DD43-9A85-06CE3622F4B3}">
      <dgm:prSet/>
      <dgm:spPr/>
      <dgm:t>
        <a:bodyPr/>
        <a:lstStyle/>
        <a:p>
          <a:endParaRPr lang="en-US"/>
        </a:p>
      </dgm:t>
    </dgm:pt>
    <dgm:pt modelId="{141A7760-7BE8-5E49-9C78-D702B806CD05}">
      <dgm:prSet phldrT="[Text]"/>
      <dgm:spPr>
        <a:noFill/>
        <a:ln>
          <a:solidFill>
            <a:schemeClr val="accent1"/>
          </a:solidFill>
        </a:ln>
      </dgm:spPr>
      <dgm:t>
        <a:bodyPr/>
        <a:lstStyle/>
        <a:p>
          <a:r>
            <a:rPr lang="en-US" altLang="zh-CN" dirty="0" smtClean="0">
              <a:solidFill>
                <a:srgbClr val="000000"/>
              </a:solidFill>
            </a:rPr>
            <a:t>Questions</a:t>
          </a:r>
          <a:r>
            <a:rPr lang="zh-CN" altLang="en-US" dirty="0" smtClean="0">
              <a:solidFill>
                <a:srgbClr val="000000"/>
              </a:solidFill>
            </a:rPr>
            <a:t> </a:t>
          </a:r>
          <a:r>
            <a:rPr lang="en-US" altLang="zh-CN" dirty="0" smtClean="0">
              <a:solidFill>
                <a:srgbClr val="000000"/>
              </a:solidFill>
            </a:rPr>
            <a:t>and</a:t>
          </a:r>
          <a:r>
            <a:rPr lang="zh-CN" altLang="en-US" dirty="0" smtClean="0">
              <a:solidFill>
                <a:srgbClr val="000000"/>
              </a:solidFill>
            </a:rPr>
            <a:t> </a:t>
          </a:r>
          <a:r>
            <a:rPr lang="en-US" altLang="zh-CN" dirty="0" smtClean="0">
              <a:solidFill>
                <a:srgbClr val="000000"/>
              </a:solidFill>
            </a:rPr>
            <a:t>Answers</a:t>
          </a:r>
          <a:r>
            <a:rPr lang="zh-CN" altLang="en-US" dirty="0" smtClean="0">
              <a:solidFill>
                <a:srgbClr val="000000"/>
              </a:solidFill>
            </a:rPr>
            <a:t> </a:t>
          </a:r>
          <a:endParaRPr lang="en-US" dirty="0">
            <a:solidFill>
              <a:srgbClr val="000000"/>
            </a:solidFill>
          </a:endParaRPr>
        </a:p>
      </dgm:t>
    </dgm:pt>
    <dgm:pt modelId="{5D291616-7BC6-B849-B530-7A083EC49042}" type="parTrans" cxnId="{84EB0A46-518B-C84F-8536-EAC828EEBD57}">
      <dgm:prSet/>
      <dgm:spPr/>
      <dgm:t>
        <a:bodyPr/>
        <a:lstStyle/>
        <a:p>
          <a:endParaRPr lang="en-US"/>
        </a:p>
      </dgm:t>
    </dgm:pt>
    <dgm:pt modelId="{550254D6-BA30-1A4F-AD32-8E754082F82A}" type="sibTrans" cxnId="{84EB0A46-518B-C84F-8536-EAC828EEBD57}">
      <dgm:prSet/>
      <dgm:spPr/>
      <dgm:t>
        <a:bodyPr/>
        <a:lstStyle/>
        <a:p>
          <a:endParaRPr lang="en-US"/>
        </a:p>
      </dgm:t>
    </dgm:pt>
    <dgm:pt modelId="{3CF12AF0-168A-6A4A-85B1-E9B66EAA1AAC}" type="pres">
      <dgm:prSet presAssocID="{74C9BA7E-65CF-F341-889B-B548859255E0}" presName="CompostProcess" presStyleCnt="0">
        <dgm:presLayoutVars>
          <dgm:dir/>
          <dgm:resizeHandles val="exact"/>
        </dgm:presLayoutVars>
      </dgm:prSet>
      <dgm:spPr/>
    </dgm:pt>
    <dgm:pt modelId="{27066B61-8866-1644-9663-F64A68E689C3}" type="pres">
      <dgm:prSet presAssocID="{74C9BA7E-65CF-F341-889B-B548859255E0}" presName="arrow" presStyleLbl="bgShp" presStyleIdx="0" presStyleCnt="1"/>
      <dgm:spPr/>
    </dgm:pt>
    <dgm:pt modelId="{FB495844-79D3-2444-8DA9-4668E93312B2}" type="pres">
      <dgm:prSet presAssocID="{74C9BA7E-65CF-F341-889B-B548859255E0}" presName="linearProcess" presStyleCnt="0"/>
      <dgm:spPr/>
    </dgm:pt>
    <dgm:pt modelId="{E419366E-80BC-B645-BEFA-2C8C9A13DC51}" type="pres">
      <dgm:prSet presAssocID="{4AF7990D-B4F8-8447-BD6E-86DE9318DAA4}" presName="textNode" presStyleLbl="node1" presStyleIdx="0" presStyleCnt="4">
        <dgm:presLayoutVars>
          <dgm:bulletEnabled val="1"/>
        </dgm:presLayoutVars>
      </dgm:prSet>
      <dgm:spPr/>
      <dgm:t>
        <a:bodyPr/>
        <a:lstStyle/>
        <a:p>
          <a:endParaRPr lang="en-US"/>
        </a:p>
      </dgm:t>
    </dgm:pt>
    <dgm:pt modelId="{68B879E4-116D-D145-A79E-A4073F8073C5}" type="pres">
      <dgm:prSet presAssocID="{F20F2D48-C5E2-104D-8BCE-3A2EC8BE0641}" presName="sibTrans" presStyleCnt="0"/>
      <dgm:spPr/>
    </dgm:pt>
    <dgm:pt modelId="{CC5AB726-A608-6845-8AF6-CA97FB052A34}" type="pres">
      <dgm:prSet presAssocID="{58CBD8C0-681F-4B4E-9805-53022AB3608A}" presName="textNode" presStyleLbl="node1" presStyleIdx="1" presStyleCnt="4">
        <dgm:presLayoutVars>
          <dgm:bulletEnabled val="1"/>
        </dgm:presLayoutVars>
      </dgm:prSet>
      <dgm:spPr/>
      <dgm:t>
        <a:bodyPr/>
        <a:lstStyle/>
        <a:p>
          <a:endParaRPr lang="en-US"/>
        </a:p>
      </dgm:t>
    </dgm:pt>
    <dgm:pt modelId="{2B4F6FB7-93C7-2348-9A4E-F7C1938C51A1}" type="pres">
      <dgm:prSet presAssocID="{D2B984FE-C5D6-2A40-B883-39FD2FFBE177}" presName="sibTrans" presStyleCnt="0"/>
      <dgm:spPr/>
    </dgm:pt>
    <dgm:pt modelId="{B16218B0-DC44-AF4A-9CEA-C7395E4AFADB}" type="pres">
      <dgm:prSet presAssocID="{ECAC3BCA-4C91-1D47-B480-7932B31E512D}" presName="textNode" presStyleLbl="node1" presStyleIdx="2" presStyleCnt="4">
        <dgm:presLayoutVars>
          <dgm:bulletEnabled val="1"/>
        </dgm:presLayoutVars>
      </dgm:prSet>
      <dgm:spPr/>
      <dgm:t>
        <a:bodyPr/>
        <a:lstStyle/>
        <a:p>
          <a:endParaRPr lang="en-US"/>
        </a:p>
      </dgm:t>
    </dgm:pt>
    <dgm:pt modelId="{9B408F13-BC5C-B744-AE55-1EF3DA76D96F}" type="pres">
      <dgm:prSet presAssocID="{BB886201-C8EF-D849-A894-9E18D3BE8584}" presName="sibTrans" presStyleCnt="0"/>
      <dgm:spPr/>
    </dgm:pt>
    <dgm:pt modelId="{65EE47F1-7423-1F4F-B665-5FE728C053AD}" type="pres">
      <dgm:prSet presAssocID="{141A7760-7BE8-5E49-9C78-D702B806CD05}" presName="textNode" presStyleLbl="node1" presStyleIdx="3" presStyleCnt="4">
        <dgm:presLayoutVars>
          <dgm:bulletEnabled val="1"/>
        </dgm:presLayoutVars>
      </dgm:prSet>
      <dgm:spPr/>
      <dgm:t>
        <a:bodyPr/>
        <a:lstStyle/>
        <a:p>
          <a:endParaRPr lang="en-US"/>
        </a:p>
      </dgm:t>
    </dgm:pt>
  </dgm:ptLst>
  <dgm:cxnLst>
    <dgm:cxn modelId="{199E3ACA-1892-764A-9311-6464837B44ED}" type="presOf" srcId="{4AF7990D-B4F8-8447-BD6E-86DE9318DAA4}" destId="{E419366E-80BC-B645-BEFA-2C8C9A13DC51}" srcOrd="0" destOrd="0" presId="urn:microsoft.com/office/officeart/2005/8/layout/hProcess9"/>
    <dgm:cxn modelId="{0C07603A-1A4B-BE40-9748-718E56FCB57F}" type="presOf" srcId="{74C9BA7E-65CF-F341-889B-B548859255E0}" destId="{3CF12AF0-168A-6A4A-85B1-E9B66EAA1AAC}" srcOrd="0" destOrd="0" presId="urn:microsoft.com/office/officeart/2005/8/layout/hProcess9"/>
    <dgm:cxn modelId="{C8FEE978-9825-1147-B537-7EBCEE85D75F}" type="presOf" srcId="{141A7760-7BE8-5E49-9C78-D702B806CD05}" destId="{65EE47F1-7423-1F4F-B665-5FE728C053AD}" srcOrd="0" destOrd="0" presId="urn:microsoft.com/office/officeart/2005/8/layout/hProcess9"/>
    <dgm:cxn modelId="{CAF07939-B6F0-9943-BC7C-1CA841AC264D}" srcId="{74C9BA7E-65CF-F341-889B-B548859255E0}" destId="{4AF7990D-B4F8-8447-BD6E-86DE9318DAA4}" srcOrd="0" destOrd="0" parTransId="{1D3A58B0-27E3-0342-A255-E960360794AC}" sibTransId="{F20F2D48-C5E2-104D-8BCE-3A2EC8BE0641}"/>
    <dgm:cxn modelId="{FDDCB7EF-B416-E54D-862E-B1CB2591AF05}" srcId="{74C9BA7E-65CF-F341-889B-B548859255E0}" destId="{58CBD8C0-681F-4B4E-9805-53022AB3608A}" srcOrd="1" destOrd="0" parTransId="{C3F2C883-000C-0244-BE61-545CC9B348B8}" sibTransId="{D2B984FE-C5D6-2A40-B883-39FD2FFBE177}"/>
    <dgm:cxn modelId="{84EB0A46-518B-C84F-8536-EAC828EEBD57}" srcId="{74C9BA7E-65CF-F341-889B-B548859255E0}" destId="{141A7760-7BE8-5E49-9C78-D702B806CD05}" srcOrd="3" destOrd="0" parTransId="{5D291616-7BC6-B849-B530-7A083EC49042}" sibTransId="{550254D6-BA30-1A4F-AD32-8E754082F82A}"/>
    <dgm:cxn modelId="{9138BBAB-880A-DD43-9A85-06CE3622F4B3}" srcId="{74C9BA7E-65CF-F341-889B-B548859255E0}" destId="{ECAC3BCA-4C91-1D47-B480-7932B31E512D}" srcOrd="2" destOrd="0" parTransId="{CADC487C-4878-4844-91A4-8DDA61142375}" sibTransId="{BB886201-C8EF-D849-A894-9E18D3BE8584}"/>
    <dgm:cxn modelId="{35229C18-EF48-0947-82AE-DE2371716B13}" type="presOf" srcId="{58CBD8C0-681F-4B4E-9805-53022AB3608A}" destId="{CC5AB726-A608-6845-8AF6-CA97FB052A34}" srcOrd="0" destOrd="0" presId="urn:microsoft.com/office/officeart/2005/8/layout/hProcess9"/>
    <dgm:cxn modelId="{1E6FC0AB-22A3-044B-A1B7-17A9BB0608AA}" type="presOf" srcId="{ECAC3BCA-4C91-1D47-B480-7932B31E512D}" destId="{B16218B0-DC44-AF4A-9CEA-C7395E4AFADB}" srcOrd="0" destOrd="0" presId="urn:microsoft.com/office/officeart/2005/8/layout/hProcess9"/>
    <dgm:cxn modelId="{E57320F7-AD56-E343-9F5B-336784AFE64E}" type="presParOf" srcId="{3CF12AF0-168A-6A4A-85B1-E9B66EAA1AAC}" destId="{27066B61-8866-1644-9663-F64A68E689C3}" srcOrd="0" destOrd="0" presId="urn:microsoft.com/office/officeart/2005/8/layout/hProcess9"/>
    <dgm:cxn modelId="{3E13AF90-B67E-534D-A3B6-F900D71AE731}" type="presParOf" srcId="{3CF12AF0-168A-6A4A-85B1-E9B66EAA1AAC}" destId="{FB495844-79D3-2444-8DA9-4668E93312B2}" srcOrd="1" destOrd="0" presId="urn:microsoft.com/office/officeart/2005/8/layout/hProcess9"/>
    <dgm:cxn modelId="{55EAE778-90A9-414A-A393-89B7A444FF73}" type="presParOf" srcId="{FB495844-79D3-2444-8DA9-4668E93312B2}" destId="{E419366E-80BC-B645-BEFA-2C8C9A13DC51}" srcOrd="0" destOrd="0" presId="urn:microsoft.com/office/officeart/2005/8/layout/hProcess9"/>
    <dgm:cxn modelId="{C6984CC7-7FCF-B243-AD0C-18AA28EDF2BE}" type="presParOf" srcId="{FB495844-79D3-2444-8DA9-4668E93312B2}" destId="{68B879E4-116D-D145-A79E-A4073F8073C5}" srcOrd="1" destOrd="0" presId="urn:microsoft.com/office/officeart/2005/8/layout/hProcess9"/>
    <dgm:cxn modelId="{4C8FCC0F-4D07-CF42-9C7D-CC9F56FEC5D0}" type="presParOf" srcId="{FB495844-79D3-2444-8DA9-4668E93312B2}" destId="{CC5AB726-A608-6845-8AF6-CA97FB052A34}" srcOrd="2" destOrd="0" presId="urn:microsoft.com/office/officeart/2005/8/layout/hProcess9"/>
    <dgm:cxn modelId="{369A1BEE-A5D2-7B45-8200-5EB17DF61592}" type="presParOf" srcId="{FB495844-79D3-2444-8DA9-4668E93312B2}" destId="{2B4F6FB7-93C7-2348-9A4E-F7C1938C51A1}" srcOrd="3" destOrd="0" presId="urn:microsoft.com/office/officeart/2005/8/layout/hProcess9"/>
    <dgm:cxn modelId="{90F49934-A52A-5844-A9F9-3E412B710698}" type="presParOf" srcId="{FB495844-79D3-2444-8DA9-4668E93312B2}" destId="{B16218B0-DC44-AF4A-9CEA-C7395E4AFADB}" srcOrd="4" destOrd="0" presId="urn:microsoft.com/office/officeart/2005/8/layout/hProcess9"/>
    <dgm:cxn modelId="{5333476F-7FC7-744F-A959-6B4B96F59003}" type="presParOf" srcId="{FB495844-79D3-2444-8DA9-4668E93312B2}" destId="{9B408F13-BC5C-B744-AE55-1EF3DA76D96F}" srcOrd="5" destOrd="0" presId="urn:microsoft.com/office/officeart/2005/8/layout/hProcess9"/>
    <dgm:cxn modelId="{67F8DB4F-5709-5F44-AD02-DD685B6CEF62}" type="presParOf" srcId="{FB495844-79D3-2444-8DA9-4668E93312B2}" destId="{65EE47F1-7423-1F4F-B665-5FE728C053A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9BA7E-65CF-F341-889B-B548859255E0}" type="doc">
      <dgm:prSet loTypeId="urn:microsoft.com/office/officeart/2005/8/layout/hProcess9" loCatId="" qsTypeId="urn:microsoft.com/office/officeart/2005/8/quickstyle/simple4" qsCatId="simple" csTypeId="urn:microsoft.com/office/officeart/2005/8/colors/accent1_2" csCatId="accent1" phldr="1"/>
      <dgm:spPr/>
    </dgm:pt>
    <dgm:pt modelId="{4AF7990D-B4F8-8447-BD6E-86DE9318DAA4}">
      <dgm:prSet phldrT="[Text]"/>
      <dgm:spPr>
        <a:ln>
          <a:solidFill>
            <a:schemeClr val="accent1"/>
          </a:solidFill>
        </a:ln>
      </dgm:spPr>
      <dgm:t>
        <a:bodyPr/>
        <a:lstStyle/>
        <a:p>
          <a:r>
            <a:rPr lang="en-US" altLang="zh-CN" dirty="0" smtClean="0">
              <a:solidFill>
                <a:schemeClr val="accent4"/>
              </a:solidFill>
            </a:rPr>
            <a:t>Brief</a:t>
          </a:r>
          <a:r>
            <a:rPr lang="zh-CN" altLang="en-US" dirty="0" smtClean="0">
              <a:solidFill>
                <a:schemeClr val="accent4"/>
              </a:solidFill>
            </a:rPr>
            <a:t> </a:t>
          </a:r>
          <a:r>
            <a:rPr lang="en-US" altLang="zh-CN" dirty="0" smtClean="0">
              <a:solidFill>
                <a:schemeClr val="accent4"/>
              </a:solidFill>
            </a:rPr>
            <a:t>Overview of ‘Fun’ in ‘Functional’ Project</a:t>
          </a:r>
          <a:endParaRPr lang="en-US" dirty="0">
            <a:solidFill>
              <a:schemeClr val="accent4"/>
            </a:solidFill>
          </a:endParaRPr>
        </a:p>
      </dgm:t>
    </dgm:pt>
    <dgm:pt modelId="{1D3A58B0-27E3-0342-A255-E960360794AC}" type="parTrans" cxnId="{CAF07939-B6F0-9943-BC7C-1CA841AC264D}">
      <dgm:prSet/>
      <dgm:spPr/>
      <dgm:t>
        <a:bodyPr/>
        <a:lstStyle/>
        <a:p>
          <a:endParaRPr lang="en-US"/>
        </a:p>
      </dgm:t>
    </dgm:pt>
    <dgm:pt modelId="{F20F2D48-C5E2-104D-8BCE-3A2EC8BE0641}" type="sibTrans" cxnId="{CAF07939-B6F0-9943-BC7C-1CA841AC264D}">
      <dgm:prSet/>
      <dgm:spPr/>
      <dgm:t>
        <a:bodyPr/>
        <a:lstStyle/>
        <a:p>
          <a:endParaRPr lang="en-US"/>
        </a:p>
      </dgm:t>
    </dgm:pt>
    <dgm:pt modelId="{58CBD8C0-681F-4B4E-9805-53022AB3608A}">
      <dgm:prSet phldrT="[Text]"/>
      <dgm:spPr>
        <a:noFill/>
        <a:ln>
          <a:solidFill>
            <a:schemeClr val="accent1"/>
          </a:solidFill>
        </a:ln>
      </dgm:spPr>
      <dgm:t>
        <a:bodyPr/>
        <a:lstStyle/>
        <a:p>
          <a:r>
            <a:rPr lang="en-US" altLang="zh-CN" dirty="0" smtClean="0">
              <a:solidFill>
                <a:srgbClr val="000000"/>
              </a:solidFill>
            </a:rPr>
            <a:t>Data Collection </a:t>
          </a:r>
          <a:endParaRPr lang="en-US" dirty="0">
            <a:solidFill>
              <a:srgbClr val="000000"/>
            </a:solidFill>
          </a:endParaRPr>
        </a:p>
      </dgm:t>
    </dgm:pt>
    <dgm:pt modelId="{C3F2C883-000C-0244-BE61-545CC9B348B8}" type="parTrans" cxnId="{FDDCB7EF-B416-E54D-862E-B1CB2591AF05}">
      <dgm:prSet/>
      <dgm:spPr/>
      <dgm:t>
        <a:bodyPr/>
        <a:lstStyle/>
        <a:p>
          <a:endParaRPr lang="en-US"/>
        </a:p>
      </dgm:t>
    </dgm:pt>
    <dgm:pt modelId="{D2B984FE-C5D6-2A40-B883-39FD2FFBE177}" type="sibTrans" cxnId="{FDDCB7EF-B416-E54D-862E-B1CB2591AF05}">
      <dgm:prSet/>
      <dgm:spPr/>
      <dgm:t>
        <a:bodyPr/>
        <a:lstStyle/>
        <a:p>
          <a:endParaRPr lang="en-US"/>
        </a:p>
      </dgm:t>
    </dgm:pt>
    <dgm:pt modelId="{ECAC3BCA-4C91-1D47-B480-7932B31E512D}">
      <dgm:prSet phldrT="[Text]"/>
      <dgm:spPr>
        <a:noFill/>
        <a:ln>
          <a:solidFill>
            <a:schemeClr val="accent1"/>
          </a:solidFill>
        </a:ln>
      </dgm:spPr>
      <dgm:t>
        <a:bodyPr/>
        <a:lstStyle/>
        <a:p>
          <a:r>
            <a:rPr lang="en-US" altLang="zh-CN" dirty="0" smtClean="0">
              <a:solidFill>
                <a:srgbClr val="000000"/>
              </a:solidFill>
            </a:rPr>
            <a:t>Preliminary</a:t>
          </a:r>
          <a:r>
            <a:rPr lang="zh-CN" altLang="en-US" dirty="0" smtClean="0">
              <a:solidFill>
                <a:srgbClr val="000000"/>
              </a:solidFill>
            </a:rPr>
            <a:t> </a:t>
          </a:r>
          <a:r>
            <a:rPr lang="en-US" altLang="zh-CN" dirty="0" smtClean="0">
              <a:solidFill>
                <a:srgbClr val="000000"/>
              </a:solidFill>
            </a:rPr>
            <a:t>Findings</a:t>
          </a:r>
          <a:r>
            <a:rPr lang="zh-CN" altLang="en-US" dirty="0" smtClean="0">
              <a:solidFill>
                <a:srgbClr val="000000"/>
              </a:solidFill>
            </a:rPr>
            <a:t> </a:t>
          </a:r>
          <a:endParaRPr lang="en-US" dirty="0">
            <a:solidFill>
              <a:srgbClr val="000000"/>
            </a:solidFill>
          </a:endParaRPr>
        </a:p>
      </dgm:t>
    </dgm:pt>
    <dgm:pt modelId="{CADC487C-4878-4844-91A4-8DDA61142375}" type="parTrans" cxnId="{9138BBAB-880A-DD43-9A85-06CE3622F4B3}">
      <dgm:prSet/>
      <dgm:spPr/>
      <dgm:t>
        <a:bodyPr/>
        <a:lstStyle/>
        <a:p>
          <a:endParaRPr lang="en-US"/>
        </a:p>
      </dgm:t>
    </dgm:pt>
    <dgm:pt modelId="{BB886201-C8EF-D849-A894-9E18D3BE8584}" type="sibTrans" cxnId="{9138BBAB-880A-DD43-9A85-06CE3622F4B3}">
      <dgm:prSet/>
      <dgm:spPr/>
      <dgm:t>
        <a:bodyPr/>
        <a:lstStyle/>
        <a:p>
          <a:endParaRPr lang="en-US"/>
        </a:p>
      </dgm:t>
    </dgm:pt>
    <dgm:pt modelId="{141A7760-7BE8-5E49-9C78-D702B806CD05}">
      <dgm:prSet phldrT="[Text]"/>
      <dgm:spPr>
        <a:noFill/>
        <a:ln>
          <a:solidFill>
            <a:schemeClr val="accent1"/>
          </a:solidFill>
        </a:ln>
      </dgm:spPr>
      <dgm:t>
        <a:bodyPr/>
        <a:lstStyle/>
        <a:p>
          <a:r>
            <a:rPr lang="en-US" altLang="zh-CN" dirty="0" smtClean="0">
              <a:solidFill>
                <a:srgbClr val="000000"/>
              </a:solidFill>
            </a:rPr>
            <a:t>Questions</a:t>
          </a:r>
          <a:r>
            <a:rPr lang="zh-CN" altLang="en-US" dirty="0" smtClean="0">
              <a:solidFill>
                <a:srgbClr val="000000"/>
              </a:solidFill>
            </a:rPr>
            <a:t> </a:t>
          </a:r>
          <a:r>
            <a:rPr lang="en-US" altLang="zh-CN" dirty="0" smtClean="0">
              <a:solidFill>
                <a:srgbClr val="000000"/>
              </a:solidFill>
            </a:rPr>
            <a:t>and</a:t>
          </a:r>
          <a:r>
            <a:rPr lang="zh-CN" altLang="en-US" dirty="0" smtClean="0">
              <a:solidFill>
                <a:srgbClr val="000000"/>
              </a:solidFill>
            </a:rPr>
            <a:t> </a:t>
          </a:r>
          <a:r>
            <a:rPr lang="en-US" altLang="zh-CN" dirty="0" smtClean="0">
              <a:solidFill>
                <a:srgbClr val="000000"/>
              </a:solidFill>
            </a:rPr>
            <a:t>Answers</a:t>
          </a:r>
          <a:r>
            <a:rPr lang="zh-CN" altLang="en-US" dirty="0" smtClean="0">
              <a:solidFill>
                <a:srgbClr val="000000"/>
              </a:solidFill>
            </a:rPr>
            <a:t> </a:t>
          </a:r>
          <a:endParaRPr lang="en-US" dirty="0">
            <a:solidFill>
              <a:srgbClr val="000000"/>
            </a:solidFill>
          </a:endParaRPr>
        </a:p>
      </dgm:t>
    </dgm:pt>
    <dgm:pt modelId="{5D291616-7BC6-B849-B530-7A083EC49042}" type="parTrans" cxnId="{84EB0A46-518B-C84F-8536-EAC828EEBD57}">
      <dgm:prSet/>
      <dgm:spPr/>
      <dgm:t>
        <a:bodyPr/>
        <a:lstStyle/>
        <a:p>
          <a:endParaRPr lang="en-US"/>
        </a:p>
      </dgm:t>
    </dgm:pt>
    <dgm:pt modelId="{550254D6-BA30-1A4F-AD32-8E754082F82A}" type="sibTrans" cxnId="{84EB0A46-518B-C84F-8536-EAC828EEBD57}">
      <dgm:prSet/>
      <dgm:spPr/>
      <dgm:t>
        <a:bodyPr/>
        <a:lstStyle/>
        <a:p>
          <a:endParaRPr lang="en-US"/>
        </a:p>
      </dgm:t>
    </dgm:pt>
    <dgm:pt modelId="{3CF12AF0-168A-6A4A-85B1-E9B66EAA1AAC}" type="pres">
      <dgm:prSet presAssocID="{74C9BA7E-65CF-F341-889B-B548859255E0}" presName="CompostProcess" presStyleCnt="0">
        <dgm:presLayoutVars>
          <dgm:dir/>
          <dgm:resizeHandles val="exact"/>
        </dgm:presLayoutVars>
      </dgm:prSet>
      <dgm:spPr/>
    </dgm:pt>
    <dgm:pt modelId="{27066B61-8866-1644-9663-F64A68E689C3}" type="pres">
      <dgm:prSet presAssocID="{74C9BA7E-65CF-F341-889B-B548859255E0}" presName="arrow" presStyleLbl="bgShp" presStyleIdx="0" presStyleCnt="1"/>
      <dgm:spPr/>
    </dgm:pt>
    <dgm:pt modelId="{FB495844-79D3-2444-8DA9-4668E93312B2}" type="pres">
      <dgm:prSet presAssocID="{74C9BA7E-65CF-F341-889B-B548859255E0}" presName="linearProcess" presStyleCnt="0"/>
      <dgm:spPr/>
    </dgm:pt>
    <dgm:pt modelId="{E419366E-80BC-B645-BEFA-2C8C9A13DC51}" type="pres">
      <dgm:prSet presAssocID="{4AF7990D-B4F8-8447-BD6E-86DE9318DAA4}" presName="textNode" presStyleLbl="node1" presStyleIdx="0" presStyleCnt="4">
        <dgm:presLayoutVars>
          <dgm:bulletEnabled val="1"/>
        </dgm:presLayoutVars>
      </dgm:prSet>
      <dgm:spPr/>
      <dgm:t>
        <a:bodyPr/>
        <a:lstStyle/>
        <a:p>
          <a:endParaRPr lang="en-US"/>
        </a:p>
      </dgm:t>
    </dgm:pt>
    <dgm:pt modelId="{68B879E4-116D-D145-A79E-A4073F8073C5}" type="pres">
      <dgm:prSet presAssocID="{F20F2D48-C5E2-104D-8BCE-3A2EC8BE0641}" presName="sibTrans" presStyleCnt="0"/>
      <dgm:spPr/>
    </dgm:pt>
    <dgm:pt modelId="{CC5AB726-A608-6845-8AF6-CA97FB052A34}" type="pres">
      <dgm:prSet presAssocID="{58CBD8C0-681F-4B4E-9805-53022AB3608A}" presName="textNode" presStyleLbl="node1" presStyleIdx="1" presStyleCnt="4">
        <dgm:presLayoutVars>
          <dgm:bulletEnabled val="1"/>
        </dgm:presLayoutVars>
      </dgm:prSet>
      <dgm:spPr/>
      <dgm:t>
        <a:bodyPr/>
        <a:lstStyle/>
        <a:p>
          <a:endParaRPr lang="en-US"/>
        </a:p>
      </dgm:t>
    </dgm:pt>
    <dgm:pt modelId="{2B4F6FB7-93C7-2348-9A4E-F7C1938C51A1}" type="pres">
      <dgm:prSet presAssocID="{D2B984FE-C5D6-2A40-B883-39FD2FFBE177}" presName="sibTrans" presStyleCnt="0"/>
      <dgm:spPr/>
    </dgm:pt>
    <dgm:pt modelId="{B16218B0-DC44-AF4A-9CEA-C7395E4AFADB}" type="pres">
      <dgm:prSet presAssocID="{ECAC3BCA-4C91-1D47-B480-7932B31E512D}" presName="textNode" presStyleLbl="node1" presStyleIdx="2" presStyleCnt="4">
        <dgm:presLayoutVars>
          <dgm:bulletEnabled val="1"/>
        </dgm:presLayoutVars>
      </dgm:prSet>
      <dgm:spPr/>
      <dgm:t>
        <a:bodyPr/>
        <a:lstStyle/>
        <a:p>
          <a:endParaRPr lang="en-US"/>
        </a:p>
      </dgm:t>
    </dgm:pt>
    <dgm:pt modelId="{9B408F13-BC5C-B744-AE55-1EF3DA76D96F}" type="pres">
      <dgm:prSet presAssocID="{BB886201-C8EF-D849-A894-9E18D3BE8584}" presName="sibTrans" presStyleCnt="0"/>
      <dgm:spPr/>
    </dgm:pt>
    <dgm:pt modelId="{65EE47F1-7423-1F4F-B665-5FE728C053AD}" type="pres">
      <dgm:prSet presAssocID="{141A7760-7BE8-5E49-9C78-D702B806CD05}" presName="textNode" presStyleLbl="node1" presStyleIdx="3" presStyleCnt="4">
        <dgm:presLayoutVars>
          <dgm:bulletEnabled val="1"/>
        </dgm:presLayoutVars>
      </dgm:prSet>
      <dgm:spPr/>
      <dgm:t>
        <a:bodyPr/>
        <a:lstStyle/>
        <a:p>
          <a:endParaRPr lang="en-US"/>
        </a:p>
      </dgm:t>
    </dgm:pt>
  </dgm:ptLst>
  <dgm:cxnLst>
    <dgm:cxn modelId="{5EC4B2B1-CE72-6C41-A25F-24CA464891E2}" type="presOf" srcId="{74C9BA7E-65CF-F341-889B-B548859255E0}" destId="{3CF12AF0-168A-6A4A-85B1-E9B66EAA1AAC}" srcOrd="0" destOrd="0" presId="urn:microsoft.com/office/officeart/2005/8/layout/hProcess9"/>
    <dgm:cxn modelId="{CAF07939-B6F0-9943-BC7C-1CA841AC264D}" srcId="{74C9BA7E-65CF-F341-889B-B548859255E0}" destId="{4AF7990D-B4F8-8447-BD6E-86DE9318DAA4}" srcOrd="0" destOrd="0" parTransId="{1D3A58B0-27E3-0342-A255-E960360794AC}" sibTransId="{F20F2D48-C5E2-104D-8BCE-3A2EC8BE0641}"/>
    <dgm:cxn modelId="{84EB0A46-518B-C84F-8536-EAC828EEBD57}" srcId="{74C9BA7E-65CF-F341-889B-B548859255E0}" destId="{141A7760-7BE8-5E49-9C78-D702B806CD05}" srcOrd="3" destOrd="0" parTransId="{5D291616-7BC6-B849-B530-7A083EC49042}" sibTransId="{550254D6-BA30-1A4F-AD32-8E754082F82A}"/>
    <dgm:cxn modelId="{12DE8070-D3C4-1447-B604-548484D276B0}" type="presOf" srcId="{ECAC3BCA-4C91-1D47-B480-7932B31E512D}" destId="{B16218B0-DC44-AF4A-9CEA-C7395E4AFADB}" srcOrd="0" destOrd="0" presId="urn:microsoft.com/office/officeart/2005/8/layout/hProcess9"/>
    <dgm:cxn modelId="{33F12E11-F421-7C4A-8F15-5A9E26E72010}" type="presOf" srcId="{141A7760-7BE8-5E49-9C78-D702B806CD05}" destId="{65EE47F1-7423-1F4F-B665-5FE728C053AD}" srcOrd="0" destOrd="0" presId="urn:microsoft.com/office/officeart/2005/8/layout/hProcess9"/>
    <dgm:cxn modelId="{56F9382C-8A32-7A40-B4F3-11B78721B88A}" type="presOf" srcId="{4AF7990D-B4F8-8447-BD6E-86DE9318DAA4}" destId="{E419366E-80BC-B645-BEFA-2C8C9A13DC51}" srcOrd="0" destOrd="0" presId="urn:microsoft.com/office/officeart/2005/8/layout/hProcess9"/>
    <dgm:cxn modelId="{FDDCB7EF-B416-E54D-862E-B1CB2591AF05}" srcId="{74C9BA7E-65CF-F341-889B-B548859255E0}" destId="{58CBD8C0-681F-4B4E-9805-53022AB3608A}" srcOrd="1" destOrd="0" parTransId="{C3F2C883-000C-0244-BE61-545CC9B348B8}" sibTransId="{D2B984FE-C5D6-2A40-B883-39FD2FFBE177}"/>
    <dgm:cxn modelId="{49C515D4-BC66-2E48-A744-23C8FBC346FB}" type="presOf" srcId="{58CBD8C0-681F-4B4E-9805-53022AB3608A}" destId="{CC5AB726-A608-6845-8AF6-CA97FB052A34}" srcOrd="0" destOrd="0" presId="urn:microsoft.com/office/officeart/2005/8/layout/hProcess9"/>
    <dgm:cxn modelId="{9138BBAB-880A-DD43-9A85-06CE3622F4B3}" srcId="{74C9BA7E-65CF-F341-889B-B548859255E0}" destId="{ECAC3BCA-4C91-1D47-B480-7932B31E512D}" srcOrd="2" destOrd="0" parTransId="{CADC487C-4878-4844-91A4-8DDA61142375}" sibTransId="{BB886201-C8EF-D849-A894-9E18D3BE8584}"/>
    <dgm:cxn modelId="{0F1E7F79-154E-3245-80B6-7852A2B08BA4}" type="presParOf" srcId="{3CF12AF0-168A-6A4A-85B1-E9B66EAA1AAC}" destId="{27066B61-8866-1644-9663-F64A68E689C3}" srcOrd="0" destOrd="0" presId="urn:microsoft.com/office/officeart/2005/8/layout/hProcess9"/>
    <dgm:cxn modelId="{F323DF9A-8D71-6249-803F-2F8433C626B4}" type="presParOf" srcId="{3CF12AF0-168A-6A4A-85B1-E9B66EAA1AAC}" destId="{FB495844-79D3-2444-8DA9-4668E93312B2}" srcOrd="1" destOrd="0" presId="urn:microsoft.com/office/officeart/2005/8/layout/hProcess9"/>
    <dgm:cxn modelId="{BC123B28-2591-2545-9A99-A3665F56B8A6}" type="presParOf" srcId="{FB495844-79D3-2444-8DA9-4668E93312B2}" destId="{E419366E-80BC-B645-BEFA-2C8C9A13DC51}" srcOrd="0" destOrd="0" presId="urn:microsoft.com/office/officeart/2005/8/layout/hProcess9"/>
    <dgm:cxn modelId="{B330F98F-339D-ED48-8889-CEA1F779E3B6}" type="presParOf" srcId="{FB495844-79D3-2444-8DA9-4668E93312B2}" destId="{68B879E4-116D-D145-A79E-A4073F8073C5}" srcOrd="1" destOrd="0" presId="urn:microsoft.com/office/officeart/2005/8/layout/hProcess9"/>
    <dgm:cxn modelId="{8E4CC93F-5A73-9F4C-BD8F-17E9EAFD699A}" type="presParOf" srcId="{FB495844-79D3-2444-8DA9-4668E93312B2}" destId="{CC5AB726-A608-6845-8AF6-CA97FB052A34}" srcOrd="2" destOrd="0" presId="urn:microsoft.com/office/officeart/2005/8/layout/hProcess9"/>
    <dgm:cxn modelId="{E2BF9BF1-375A-8A44-BCE5-2EA76C750C0F}" type="presParOf" srcId="{FB495844-79D3-2444-8DA9-4668E93312B2}" destId="{2B4F6FB7-93C7-2348-9A4E-F7C1938C51A1}" srcOrd="3" destOrd="0" presId="urn:microsoft.com/office/officeart/2005/8/layout/hProcess9"/>
    <dgm:cxn modelId="{798C2596-4815-4A42-A86C-E6786A597BE1}" type="presParOf" srcId="{FB495844-79D3-2444-8DA9-4668E93312B2}" destId="{B16218B0-DC44-AF4A-9CEA-C7395E4AFADB}" srcOrd="4" destOrd="0" presId="urn:microsoft.com/office/officeart/2005/8/layout/hProcess9"/>
    <dgm:cxn modelId="{856193A3-0CE9-6D4B-B7E8-62DE91858EAB}" type="presParOf" srcId="{FB495844-79D3-2444-8DA9-4668E93312B2}" destId="{9B408F13-BC5C-B744-AE55-1EF3DA76D96F}" srcOrd="5" destOrd="0" presId="urn:microsoft.com/office/officeart/2005/8/layout/hProcess9"/>
    <dgm:cxn modelId="{94A3A176-29C8-2D45-8570-598E4E4E22A6}" type="presParOf" srcId="{FB495844-79D3-2444-8DA9-4668E93312B2}" destId="{65EE47F1-7423-1F4F-B665-5FE728C053A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A1B62-D82F-4C8E-AC43-30202BE297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36FF909-D312-4170-BDB6-797246C9F3E5}">
      <dgm:prSet custT="1"/>
      <dgm:spPr/>
      <dgm:t>
        <a:bodyPr/>
        <a:lstStyle/>
        <a:p>
          <a:pPr rtl="0"/>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do users interact with informa</a:t>
          </a:r>
          <a:r>
            <a:rPr lang="en-US" altLang="zh-CN"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tion systems</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in the different stages of adoption (initial introduction, adjustment to the system, continued use, etc.)?</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90E677C-C7A5-4ECD-AFB0-0260651C81BD}" type="parTrans" cxnId="{C3C6A0F8-1BB2-4425-8873-9F9DD6DA9D5B}">
      <dgm:prSet/>
      <dgm:spPr/>
      <dgm:t>
        <a:bodyPr/>
        <a:lstStyle/>
        <a:p>
          <a:endParaRPr lang="en-US"/>
        </a:p>
      </dgm:t>
    </dgm:pt>
    <dgm:pt modelId="{0F7BF823-C001-41E0-B19D-16676407773B}" type="sibTrans" cxnId="{C3C6A0F8-1BB2-4425-8873-9F9DD6DA9D5B}">
      <dgm:prSet/>
      <dgm:spPr/>
      <dgm:t>
        <a:bodyPr/>
        <a:lstStyle/>
        <a:p>
          <a:endParaRPr lang="en-US"/>
        </a:p>
      </dgm:t>
    </dgm:pt>
    <dgm:pt modelId="{6A037CC6-BD9F-4EE2-BD13-A061259ED2C6}">
      <dgm:prSet custT="1"/>
      <dgm:spPr/>
      <dgm:t>
        <a:bodyPr/>
        <a:lstStyle/>
        <a:p>
          <a:pPr rtl="0"/>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a:t>
          </a:r>
          <a:r>
            <a:rPr lang="en-US" altLang="zh-CN"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o users perceive the different functions of </a:t>
          </a:r>
          <a:r>
            <a:rPr lang="en-US" altLang="zh-CN"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systems</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in relation to their own personal information management?</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2E06232-3244-468B-81BC-5CBF5ADC92C9}" type="parTrans" cxnId="{7E289EFE-CA31-492A-B4F5-EF8B8E345BFD}">
      <dgm:prSet/>
      <dgm:spPr/>
      <dgm:t>
        <a:bodyPr/>
        <a:lstStyle/>
        <a:p>
          <a:endParaRPr lang="en-US"/>
        </a:p>
      </dgm:t>
    </dgm:pt>
    <dgm:pt modelId="{94FA89C9-43D4-4368-BAE6-F1F023991B63}" type="sibTrans" cxnId="{7E289EFE-CA31-492A-B4F5-EF8B8E345BFD}">
      <dgm:prSet/>
      <dgm:spPr/>
      <dgm:t>
        <a:bodyPr/>
        <a:lstStyle/>
        <a:p>
          <a:endParaRPr lang="en-US"/>
        </a:p>
      </dgm:t>
    </dgm:pt>
    <dgm:pt modelId="{CB692549-035B-4139-9587-0792608D8C85}">
      <dgm:prSet custT="1"/>
      <dgm:spPr/>
      <dgm:t>
        <a:bodyPr/>
        <a:lstStyle/>
        <a:p>
          <a:pPr rtl="0"/>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users’ opinions on introducing gamification elements into </a:t>
          </a:r>
          <a:r>
            <a:rPr lang="en-US" altLang="zh-CN"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systems</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AB64FBB-DCC8-40BA-AA8C-BC191454E4B7}" type="parTrans" cxnId="{AD692B6A-534C-424B-AE16-D4E4CB28D1FB}">
      <dgm:prSet/>
      <dgm:spPr/>
      <dgm:t>
        <a:bodyPr/>
        <a:lstStyle/>
        <a:p>
          <a:endParaRPr lang="en-US"/>
        </a:p>
      </dgm:t>
    </dgm:pt>
    <dgm:pt modelId="{CB1230DA-CAAD-4E54-9DB2-F9FC65732145}" type="sibTrans" cxnId="{AD692B6A-534C-424B-AE16-D4E4CB28D1FB}">
      <dgm:prSet/>
      <dgm:spPr/>
      <dgm:t>
        <a:bodyPr/>
        <a:lstStyle/>
        <a:p>
          <a:endParaRPr lang="en-US"/>
        </a:p>
      </dgm:t>
    </dgm:pt>
    <dgm:pt modelId="{A0F628AE-7AA0-40F3-94F0-6D86B5D39D6D}" type="pres">
      <dgm:prSet presAssocID="{3D5A1B62-D82F-4C8E-AC43-30202BE297E9}" presName="Name0" presStyleCnt="0">
        <dgm:presLayoutVars>
          <dgm:chMax val="7"/>
          <dgm:chPref val="7"/>
          <dgm:dir/>
        </dgm:presLayoutVars>
      </dgm:prSet>
      <dgm:spPr/>
      <dgm:t>
        <a:bodyPr/>
        <a:lstStyle/>
        <a:p>
          <a:endParaRPr lang="en-US"/>
        </a:p>
      </dgm:t>
    </dgm:pt>
    <dgm:pt modelId="{0F2DB4E3-18BC-40A3-B7D9-840F10E083B0}" type="pres">
      <dgm:prSet presAssocID="{3D5A1B62-D82F-4C8E-AC43-30202BE297E9}" presName="Name1" presStyleCnt="0"/>
      <dgm:spPr/>
    </dgm:pt>
    <dgm:pt modelId="{44F5F863-CE8B-473D-9825-EB857450B5B4}" type="pres">
      <dgm:prSet presAssocID="{3D5A1B62-D82F-4C8E-AC43-30202BE297E9}" presName="cycle" presStyleCnt="0"/>
      <dgm:spPr/>
    </dgm:pt>
    <dgm:pt modelId="{BA291CA9-2957-4C00-95DA-914215518F33}" type="pres">
      <dgm:prSet presAssocID="{3D5A1B62-D82F-4C8E-AC43-30202BE297E9}" presName="srcNode" presStyleLbl="node1" presStyleIdx="0" presStyleCnt="3"/>
      <dgm:spPr/>
    </dgm:pt>
    <dgm:pt modelId="{FEDEEA3D-C66F-4A3B-A88B-5DDBC65263A4}" type="pres">
      <dgm:prSet presAssocID="{3D5A1B62-D82F-4C8E-AC43-30202BE297E9}" presName="conn" presStyleLbl="parChTrans1D2" presStyleIdx="0" presStyleCnt="1"/>
      <dgm:spPr/>
      <dgm:t>
        <a:bodyPr/>
        <a:lstStyle/>
        <a:p>
          <a:endParaRPr lang="en-US"/>
        </a:p>
      </dgm:t>
    </dgm:pt>
    <dgm:pt modelId="{581E33EC-3D60-4C72-8939-91F6216E9ECE}" type="pres">
      <dgm:prSet presAssocID="{3D5A1B62-D82F-4C8E-AC43-30202BE297E9}" presName="extraNode" presStyleLbl="node1" presStyleIdx="0" presStyleCnt="3"/>
      <dgm:spPr/>
    </dgm:pt>
    <dgm:pt modelId="{2FD6F7AF-F6F4-44DC-91D0-1F76254E1048}" type="pres">
      <dgm:prSet presAssocID="{3D5A1B62-D82F-4C8E-AC43-30202BE297E9}" presName="dstNode" presStyleLbl="node1" presStyleIdx="0" presStyleCnt="3"/>
      <dgm:spPr/>
    </dgm:pt>
    <dgm:pt modelId="{E5F355E3-A44D-4BC5-9DAD-E81505A5ECD5}" type="pres">
      <dgm:prSet presAssocID="{936FF909-D312-4170-BDB6-797246C9F3E5}" presName="text_1" presStyleLbl="node1" presStyleIdx="0" presStyleCnt="3">
        <dgm:presLayoutVars>
          <dgm:bulletEnabled val="1"/>
        </dgm:presLayoutVars>
      </dgm:prSet>
      <dgm:spPr/>
      <dgm:t>
        <a:bodyPr/>
        <a:lstStyle/>
        <a:p>
          <a:endParaRPr lang="en-US"/>
        </a:p>
      </dgm:t>
    </dgm:pt>
    <dgm:pt modelId="{B37DCF47-58E4-488F-B71F-DF4CFBEB52A7}" type="pres">
      <dgm:prSet presAssocID="{936FF909-D312-4170-BDB6-797246C9F3E5}" presName="accent_1" presStyleCnt="0"/>
      <dgm:spPr/>
    </dgm:pt>
    <dgm:pt modelId="{5AAEFFBB-B3D1-4A29-B79E-C60307D2CD8C}" type="pres">
      <dgm:prSet presAssocID="{936FF909-D312-4170-BDB6-797246C9F3E5}" presName="accentRepeatNode" presStyleLbl="solidFgAcc1" presStyleIdx="0" presStyleCnt="3"/>
      <dgm:spPr/>
    </dgm:pt>
    <dgm:pt modelId="{9A4EF03D-6558-46D2-8094-286D20061B2A}" type="pres">
      <dgm:prSet presAssocID="{6A037CC6-BD9F-4EE2-BD13-A061259ED2C6}" presName="text_2" presStyleLbl="node1" presStyleIdx="1" presStyleCnt="3">
        <dgm:presLayoutVars>
          <dgm:bulletEnabled val="1"/>
        </dgm:presLayoutVars>
      </dgm:prSet>
      <dgm:spPr/>
      <dgm:t>
        <a:bodyPr/>
        <a:lstStyle/>
        <a:p>
          <a:endParaRPr lang="en-US"/>
        </a:p>
      </dgm:t>
    </dgm:pt>
    <dgm:pt modelId="{76385E05-E423-4C40-80CD-6E88F189FF81}" type="pres">
      <dgm:prSet presAssocID="{6A037CC6-BD9F-4EE2-BD13-A061259ED2C6}" presName="accent_2" presStyleCnt="0"/>
      <dgm:spPr/>
    </dgm:pt>
    <dgm:pt modelId="{F7B4D46A-AB76-450F-A616-84B023B9701D}" type="pres">
      <dgm:prSet presAssocID="{6A037CC6-BD9F-4EE2-BD13-A061259ED2C6}" presName="accentRepeatNode" presStyleLbl="solidFgAcc1" presStyleIdx="1" presStyleCnt="3"/>
      <dgm:spPr/>
    </dgm:pt>
    <dgm:pt modelId="{76B1D75B-C7B1-4347-81BB-081AC7ABFD49}" type="pres">
      <dgm:prSet presAssocID="{CB692549-035B-4139-9587-0792608D8C85}" presName="text_3" presStyleLbl="node1" presStyleIdx="2" presStyleCnt="3">
        <dgm:presLayoutVars>
          <dgm:bulletEnabled val="1"/>
        </dgm:presLayoutVars>
      </dgm:prSet>
      <dgm:spPr/>
      <dgm:t>
        <a:bodyPr/>
        <a:lstStyle/>
        <a:p>
          <a:endParaRPr lang="en-US"/>
        </a:p>
      </dgm:t>
    </dgm:pt>
    <dgm:pt modelId="{5AF0DD9A-107E-4264-808E-620C739772E8}" type="pres">
      <dgm:prSet presAssocID="{CB692549-035B-4139-9587-0792608D8C85}" presName="accent_3" presStyleCnt="0"/>
      <dgm:spPr/>
    </dgm:pt>
    <dgm:pt modelId="{54F748BD-E2F3-4BD0-B865-264A01FC4A54}" type="pres">
      <dgm:prSet presAssocID="{CB692549-035B-4139-9587-0792608D8C85}" presName="accentRepeatNode" presStyleLbl="solidFgAcc1" presStyleIdx="2" presStyleCnt="3"/>
      <dgm:spPr/>
    </dgm:pt>
  </dgm:ptLst>
  <dgm:cxnLst>
    <dgm:cxn modelId="{AD692B6A-534C-424B-AE16-D4E4CB28D1FB}" srcId="{3D5A1B62-D82F-4C8E-AC43-30202BE297E9}" destId="{CB692549-035B-4139-9587-0792608D8C85}" srcOrd="2" destOrd="0" parTransId="{7AB64FBB-DCC8-40BA-AA8C-BC191454E4B7}" sibTransId="{CB1230DA-CAAD-4E54-9DB2-F9FC65732145}"/>
    <dgm:cxn modelId="{FA7933F4-6F94-E146-96C1-FBAA616BD633}" type="presOf" srcId="{936FF909-D312-4170-BDB6-797246C9F3E5}" destId="{E5F355E3-A44D-4BC5-9DAD-E81505A5ECD5}" srcOrd="0" destOrd="0" presId="urn:microsoft.com/office/officeart/2008/layout/VerticalCurvedList"/>
    <dgm:cxn modelId="{A8DC7C21-DFFD-434A-A110-3BAC016B922A}" type="presOf" srcId="{6A037CC6-BD9F-4EE2-BD13-A061259ED2C6}" destId="{9A4EF03D-6558-46D2-8094-286D20061B2A}" srcOrd="0" destOrd="0" presId="urn:microsoft.com/office/officeart/2008/layout/VerticalCurvedList"/>
    <dgm:cxn modelId="{3158E47F-3A23-224C-8FBB-262BEEA18750}" type="presOf" srcId="{CB692549-035B-4139-9587-0792608D8C85}" destId="{76B1D75B-C7B1-4347-81BB-081AC7ABFD49}" srcOrd="0" destOrd="0" presId="urn:microsoft.com/office/officeart/2008/layout/VerticalCurvedList"/>
    <dgm:cxn modelId="{C3C6A0F8-1BB2-4425-8873-9F9DD6DA9D5B}" srcId="{3D5A1B62-D82F-4C8E-AC43-30202BE297E9}" destId="{936FF909-D312-4170-BDB6-797246C9F3E5}" srcOrd="0" destOrd="0" parTransId="{190E677C-C7A5-4ECD-AFB0-0260651C81BD}" sibTransId="{0F7BF823-C001-41E0-B19D-16676407773B}"/>
    <dgm:cxn modelId="{EA6254FE-8FE5-9940-9FE1-E05F2635CB4F}" type="presOf" srcId="{3D5A1B62-D82F-4C8E-AC43-30202BE297E9}" destId="{A0F628AE-7AA0-40F3-94F0-6D86B5D39D6D}" srcOrd="0" destOrd="0" presId="urn:microsoft.com/office/officeart/2008/layout/VerticalCurvedList"/>
    <dgm:cxn modelId="{808AD49C-B838-AC4A-B377-DA63E55F3725}" type="presOf" srcId="{0F7BF823-C001-41E0-B19D-16676407773B}" destId="{FEDEEA3D-C66F-4A3B-A88B-5DDBC65263A4}" srcOrd="0" destOrd="0" presId="urn:microsoft.com/office/officeart/2008/layout/VerticalCurvedList"/>
    <dgm:cxn modelId="{7E289EFE-CA31-492A-B4F5-EF8B8E345BFD}" srcId="{3D5A1B62-D82F-4C8E-AC43-30202BE297E9}" destId="{6A037CC6-BD9F-4EE2-BD13-A061259ED2C6}" srcOrd="1" destOrd="0" parTransId="{32E06232-3244-468B-81BC-5CBF5ADC92C9}" sibTransId="{94FA89C9-43D4-4368-BAE6-F1F023991B63}"/>
    <dgm:cxn modelId="{F1E00485-97BC-104F-BC6D-1D081D7F442C}" type="presParOf" srcId="{A0F628AE-7AA0-40F3-94F0-6D86B5D39D6D}" destId="{0F2DB4E3-18BC-40A3-B7D9-840F10E083B0}" srcOrd="0" destOrd="0" presId="urn:microsoft.com/office/officeart/2008/layout/VerticalCurvedList"/>
    <dgm:cxn modelId="{08D4DD4D-9199-0C46-82E8-3EBF0B1D6FC1}" type="presParOf" srcId="{0F2DB4E3-18BC-40A3-B7D9-840F10E083B0}" destId="{44F5F863-CE8B-473D-9825-EB857450B5B4}" srcOrd="0" destOrd="0" presId="urn:microsoft.com/office/officeart/2008/layout/VerticalCurvedList"/>
    <dgm:cxn modelId="{A01969A2-A372-3C40-9305-B913FE2BE5D7}" type="presParOf" srcId="{44F5F863-CE8B-473D-9825-EB857450B5B4}" destId="{BA291CA9-2957-4C00-95DA-914215518F33}" srcOrd="0" destOrd="0" presId="urn:microsoft.com/office/officeart/2008/layout/VerticalCurvedList"/>
    <dgm:cxn modelId="{29DC050A-B6A9-A446-9CBB-D019F6B1FE42}" type="presParOf" srcId="{44F5F863-CE8B-473D-9825-EB857450B5B4}" destId="{FEDEEA3D-C66F-4A3B-A88B-5DDBC65263A4}" srcOrd="1" destOrd="0" presId="urn:microsoft.com/office/officeart/2008/layout/VerticalCurvedList"/>
    <dgm:cxn modelId="{5B54D609-690F-6246-BC33-2ED6A45573CC}" type="presParOf" srcId="{44F5F863-CE8B-473D-9825-EB857450B5B4}" destId="{581E33EC-3D60-4C72-8939-91F6216E9ECE}" srcOrd="2" destOrd="0" presId="urn:microsoft.com/office/officeart/2008/layout/VerticalCurvedList"/>
    <dgm:cxn modelId="{EE8465AB-A2D8-E949-8FC1-A37D7EEBD431}" type="presParOf" srcId="{44F5F863-CE8B-473D-9825-EB857450B5B4}" destId="{2FD6F7AF-F6F4-44DC-91D0-1F76254E1048}" srcOrd="3" destOrd="0" presId="urn:microsoft.com/office/officeart/2008/layout/VerticalCurvedList"/>
    <dgm:cxn modelId="{985CF6BB-3ECD-7345-B5C1-05A7C2963065}" type="presParOf" srcId="{0F2DB4E3-18BC-40A3-B7D9-840F10E083B0}" destId="{E5F355E3-A44D-4BC5-9DAD-E81505A5ECD5}" srcOrd="1" destOrd="0" presId="urn:microsoft.com/office/officeart/2008/layout/VerticalCurvedList"/>
    <dgm:cxn modelId="{03A41BAC-047B-314F-932C-C8F0C8F5F252}" type="presParOf" srcId="{0F2DB4E3-18BC-40A3-B7D9-840F10E083B0}" destId="{B37DCF47-58E4-488F-B71F-DF4CFBEB52A7}" srcOrd="2" destOrd="0" presId="urn:microsoft.com/office/officeart/2008/layout/VerticalCurvedList"/>
    <dgm:cxn modelId="{3FF81F92-72D1-E940-8290-030E0AD58A22}" type="presParOf" srcId="{B37DCF47-58E4-488F-B71F-DF4CFBEB52A7}" destId="{5AAEFFBB-B3D1-4A29-B79E-C60307D2CD8C}" srcOrd="0" destOrd="0" presId="urn:microsoft.com/office/officeart/2008/layout/VerticalCurvedList"/>
    <dgm:cxn modelId="{57724D3F-2750-6F42-AE8D-F176F8207C56}" type="presParOf" srcId="{0F2DB4E3-18BC-40A3-B7D9-840F10E083B0}" destId="{9A4EF03D-6558-46D2-8094-286D20061B2A}" srcOrd="3" destOrd="0" presId="urn:microsoft.com/office/officeart/2008/layout/VerticalCurvedList"/>
    <dgm:cxn modelId="{24FCB8FD-D33C-8A42-BEF4-80D073FBA314}" type="presParOf" srcId="{0F2DB4E3-18BC-40A3-B7D9-840F10E083B0}" destId="{76385E05-E423-4C40-80CD-6E88F189FF81}" srcOrd="4" destOrd="0" presId="urn:microsoft.com/office/officeart/2008/layout/VerticalCurvedList"/>
    <dgm:cxn modelId="{96F3CEC8-B9D0-BC45-828F-39BB61D93B17}" type="presParOf" srcId="{76385E05-E423-4C40-80CD-6E88F189FF81}" destId="{F7B4D46A-AB76-450F-A616-84B023B9701D}" srcOrd="0" destOrd="0" presId="urn:microsoft.com/office/officeart/2008/layout/VerticalCurvedList"/>
    <dgm:cxn modelId="{69D4798E-5F21-A148-8EB6-0EFD98E3F7A4}" type="presParOf" srcId="{0F2DB4E3-18BC-40A3-B7D9-840F10E083B0}" destId="{76B1D75B-C7B1-4347-81BB-081AC7ABFD49}" srcOrd="5" destOrd="0" presId="urn:microsoft.com/office/officeart/2008/layout/VerticalCurvedList"/>
    <dgm:cxn modelId="{0D9A9A3D-BB2F-E949-BCF3-2D550AEBDEA7}" type="presParOf" srcId="{0F2DB4E3-18BC-40A3-B7D9-840F10E083B0}" destId="{5AF0DD9A-107E-4264-808E-620C739772E8}" srcOrd="6" destOrd="0" presId="urn:microsoft.com/office/officeart/2008/layout/VerticalCurvedList"/>
    <dgm:cxn modelId="{A6AEA192-35F2-3140-B76A-1E27CAF1DF9E}" type="presParOf" srcId="{5AF0DD9A-107E-4264-808E-620C739772E8}" destId="{54F748BD-E2F3-4BD0-B865-264A01FC4A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EEF33-A61B-42BE-B7E6-051F110C034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DB9761F-DF9F-4FE7-B474-E8073DEDE867}">
      <dgm:prSet custT="1"/>
      <dgm:spPr/>
      <dgm:t>
        <a:bodyPr/>
        <a:lstStyle/>
        <a:p>
          <a:pPr rtl="0"/>
          <a:r>
            <a:rPr lang="en-US" sz="2400" dirty="0" smtClean="0">
              <a:latin typeface="Tahoma" panose="020B0604030504040204" pitchFamily="34" charset="0"/>
              <a:ea typeface="Tahoma" panose="020B0604030504040204" pitchFamily="34" charset="0"/>
              <a:cs typeface="Tahoma" panose="020B0604030504040204" pitchFamily="34" charset="0"/>
            </a:rPr>
            <a:t>Game Studies &amp; </a:t>
          </a:r>
          <a:r>
            <a:rPr lang="en-US" sz="2400" dirty="0" err="1" smtClean="0">
              <a:latin typeface="Tahoma" panose="020B0604030504040204" pitchFamily="34" charset="0"/>
              <a:ea typeface="Tahoma" panose="020B0604030504040204" pitchFamily="34" charset="0"/>
              <a:cs typeface="Tahoma" panose="020B0604030504040204" pitchFamily="34" charset="0"/>
            </a:rPr>
            <a:t>Gamification</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0BE56F2D-98D9-432B-AD09-325F12DBE7E3}" type="parTrans" cxnId="{3442EA95-030B-4CC5-AB72-29F6BCE380F5}">
      <dgm:prSet/>
      <dgm:spPr/>
      <dgm:t>
        <a:bodyPr/>
        <a:lstStyle/>
        <a:p>
          <a:endParaRPr lang="en-US"/>
        </a:p>
      </dgm:t>
    </dgm:pt>
    <dgm:pt modelId="{45EE3E39-76EF-4B18-B762-6B912348CCA7}" type="sibTrans" cxnId="{3442EA95-030B-4CC5-AB72-29F6BCE380F5}">
      <dgm:prSet/>
      <dgm:spPr/>
      <dgm:t>
        <a:bodyPr/>
        <a:lstStyle/>
        <a:p>
          <a:endParaRPr lang="en-US"/>
        </a:p>
      </dgm:t>
    </dgm:pt>
    <dgm:pt modelId="{66775DFB-EA8E-4933-8D3D-2395E2805791}">
      <dgm:prSet custT="1"/>
      <dgm:spPr/>
      <dgm:t>
        <a:bodyPr/>
        <a:lstStyle/>
        <a:p>
          <a:pPr rtl="0"/>
          <a:r>
            <a:rPr lang="en-US" sz="2400" dirty="0" smtClean="0">
              <a:latin typeface="Tahoma" panose="020B0604030504040204" pitchFamily="34" charset="0"/>
              <a:ea typeface="Tahoma" panose="020B0604030504040204" pitchFamily="34" charset="0"/>
              <a:cs typeface="Tahoma" panose="020B0604030504040204" pitchFamily="34" charset="0"/>
            </a:rPr>
            <a:t>Personal Information Management </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C20097FC-75AA-476B-B09C-1E946A563394}" type="parTrans" cxnId="{0BE612DA-42DC-4627-A800-57C280E3C196}">
      <dgm:prSet/>
      <dgm:spPr/>
      <dgm:t>
        <a:bodyPr/>
        <a:lstStyle/>
        <a:p>
          <a:endParaRPr lang="en-US"/>
        </a:p>
      </dgm:t>
    </dgm:pt>
    <dgm:pt modelId="{C5E9B145-ACDC-4893-BCC9-37ABA02FDFAB}" type="sibTrans" cxnId="{0BE612DA-42DC-4627-A800-57C280E3C196}">
      <dgm:prSet/>
      <dgm:spPr/>
      <dgm:t>
        <a:bodyPr/>
        <a:lstStyle/>
        <a:p>
          <a:endParaRPr lang="en-US"/>
        </a:p>
      </dgm:t>
    </dgm:pt>
    <dgm:pt modelId="{65C6EC98-65AA-AB4A-9DF6-5553567C224B}">
      <dgm:prSet/>
      <dgm:spPr/>
      <dgm:t>
        <a:bodyPr/>
        <a:lstStyle/>
        <a:p>
          <a:pPr rtl="0"/>
          <a:r>
            <a:rPr lang="en-US" smtClean="0">
              <a:latin typeface="Tahoma" panose="020B0604030504040204" pitchFamily="34" charset="0"/>
              <a:ea typeface="Tahoma" panose="020B0604030504040204" pitchFamily="34" charset="0"/>
              <a:cs typeface="Tahoma" panose="020B0604030504040204" pitchFamily="34" charset="0"/>
            </a:rPr>
            <a:t>Human-Technology Interaction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6B856A0-F416-EC4E-8944-762CD04476C3}" type="parTrans" cxnId="{834672FB-ED6E-8A4C-B996-8B059461711F}">
      <dgm:prSet/>
      <dgm:spPr/>
      <dgm:t>
        <a:bodyPr/>
        <a:lstStyle/>
        <a:p>
          <a:endParaRPr lang="en-US"/>
        </a:p>
      </dgm:t>
    </dgm:pt>
    <dgm:pt modelId="{FAC109C6-CFD5-6946-B8CB-C79FACA2708D}" type="sibTrans" cxnId="{834672FB-ED6E-8A4C-B996-8B059461711F}">
      <dgm:prSet/>
      <dgm:spPr/>
      <dgm:t>
        <a:bodyPr/>
        <a:lstStyle/>
        <a:p>
          <a:endParaRPr lang="en-US"/>
        </a:p>
      </dgm:t>
    </dgm:pt>
    <dgm:pt modelId="{82C55500-1500-4206-8FCE-ACD25AA6DC60}" type="pres">
      <dgm:prSet presAssocID="{C40EEF33-A61B-42BE-B7E6-051F110C034B}" presName="compositeShape" presStyleCnt="0">
        <dgm:presLayoutVars>
          <dgm:dir/>
          <dgm:resizeHandles/>
        </dgm:presLayoutVars>
      </dgm:prSet>
      <dgm:spPr/>
      <dgm:t>
        <a:bodyPr/>
        <a:lstStyle/>
        <a:p>
          <a:endParaRPr lang="en-US"/>
        </a:p>
      </dgm:t>
    </dgm:pt>
    <dgm:pt modelId="{79C4F8EE-7973-4C7B-B364-D699E9EAB56E}" type="pres">
      <dgm:prSet presAssocID="{C40EEF33-A61B-42BE-B7E6-051F110C034B}" presName="pyramid" presStyleLbl="node1" presStyleIdx="0" presStyleCnt="1"/>
      <dgm:spPr/>
      <dgm:t>
        <a:bodyPr/>
        <a:lstStyle/>
        <a:p>
          <a:endParaRPr lang="en-US"/>
        </a:p>
      </dgm:t>
    </dgm:pt>
    <dgm:pt modelId="{FC28CC2B-BE0B-4464-8B83-5D4C6C98519E}" type="pres">
      <dgm:prSet presAssocID="{C40EEF33-A61B-42BE-B7E6-051F110C034B}" presName="theList" presStyleCnt="0"/>
      <dgm:spPr/>
    </dgm:pt>
    <dgm:pt modelId="{69C52BB9-AAB0-47C4-8D1A-6F70D6DBA934}" type="pres">
      <dgm:prSet presAssocID="{2DB9761F-DF9F-4FE7-B474-E8073DEDE867}" presName="aNode" presStyleLbl="fgAcc1" presStyleIdx="0" presStyleCnt="3">
        <dgm:presLayoutVars>
          <dgm:bulletEnabled val="1"/>
        </dgm:presLayoutVars>
      </dgm:prSet>
      <dgm:spPr/>
      <dgm:t>
        <a:bodyPr/>
        <a:lstStyle/>
        <a:p>
          <a:endParaRPr lang="en-US"/>
        </a:p>
      </dgm:t>
    </dgm:pt>
    <dgm:pt modelId="{D297FAD3-1E2C-4AE4-9591-F91FC5A25958}" type="pres">
      <dgm:prSet presAssocID="{2DB9761F-DF9F-4FE7-B474-E8073DEDE867}" presName="aSpace" presStyleCnt="0"/>
      <dgm:spPr/>
    </dgm:pt>
    <dgm:pt modelId="{46F07D95-1B89-4831-BDE5-8C5FAFA005BD}" type="pres">
      <dgm:prSet presAssocID="{66775DFB-EA8E-4933-8D3D-2395E2805791}" presName="aNode" presStyleLbl="fgAcc1" presStyleIdx="1" presStyleCnt="3">
        <dgm:presLayoutVars>
          <dgm:bulletEnabled val="1"/>
        </dgm:presLayoutVars>
      </dgm:prSet>
      <dgm:spPr/>
      <dgm:t>
        <a:bodyPr/>
        <a:lstStyle/>
        <a:p>
          <a:endParaRPr lang="en-US"/>
        </a:p>
      </dgm:t>
    </dgm:pt>
    <dgm:pt modelId="{41DE9FAE-4FAF-454B-860C-32DA22E4975A}" type="pres">
      <dgm:prSet presAssocID="{66775DFB-EA8E-4933-8D3D-2395E2805791}" presName="aSpace" presStyleCnt="0"/>
      <dgm:spPr/>
    </dgm:pt>
    <dgm:pt modelId="{7BBA5BF3-E135-9640-BBA6-E51CE7515423}" type="pres">
      <dgm:prSet presAssocID="{65C6EC98-65AA-AB4A-9DF6-5553567C224B}" presName="aNode" presStyleLbl="fgAcc1" presStyleIdx="2" presStyleCnt="3" custLinFactNeighborY="11050">
        <dgm:presLayoutVars>
          <dgm:bulletEnabled val="1"/>
        </dgm:presLayoutVars>
      </dgm:prSet>
      <dgm:spPr/>
      <dgm:t>
        <a:bodyPr/>
        <a:lstStyle/>
        <a:p>
          <a:endParaRPr lang="en-US"/>
        </a:p>
      </dgm:t>
    </dgm:pt>
    <dgm:pt modelId="{B19C2725-7756-D24B-8993-8C063E24D638}" type="pres">
      <dgm:prSet presAssocID="{65C6EC98-65AA-AB4A-9DF6-5553567C224B}" presName="aSpace" presStyleCnt="0"/>
      <dgm:spPr/>
    </dgm:pt>
  </dgm:ptLst>
  <dgm:cxnLst>
    <dgm:cxn modelId="{0BE612DA-42DC-4627-A800-57C280E3C196}" srcId="{C40EEF33-A61B-42BE-B7E6-051F110C034B}" destId="{66775DFB-EA8E-4933-8D3D-2395E2805791}" srcOrd="1" destOrd="0" parTransId="{C20097FC-75AA-476B-B09C-1E946A563394}" sibTransId="{C5E9B145-ACDC-4893-BCC9-37ABA02FDFAB}"/>
    <dgm:cxn modelId="{E2C57F85-33E1-B44F-9823-E5AA5C11E283}" type="presOf" srcId="{66775DFB-EA8E-4933-8D3D-2395E2805791}" destId="{46F07D95-1B89-4831-BDE5-8C5FAFA005BD}" srcOrd="0" destOrd="0" presId="urn:microsoft.com/office/officeart/2005/8/layout/pyramid2"/>
    <dgm:cxn modelId="{3442EA95-030B-4CC5-AB72-29F6BCE380F5}" srcId="{C40EEF33-A61B-42BE-B7E6-051F110C034B}" destId="{2DB9761F-DF9F-4FE7-B474-E8073DEDE867}" srcOrd="0" destOrd="0" parTransId="{0BE56F2D-98D9-432B-AD09-325F12DBE7E3}" sibTransId="{45EE3E39-76EF-4B18-B762-6B912348CCA7}"/>
    <dgm:cxn modelId="{697006C1-03FC-ED4E-A4E1-7B051E78E7FF}" type="presOf" srcId="{2DB9761F-DF9F-4FE7-B474-E8073DEDE867}" destId="{69C52BB9-AAB0-47C4-8D1A-6F70D6DBA934}" srcOrd="0" destOrd="0" presId="urn:microsoft.com/office/officeart/2005/8/layout/pyramid2"/>
    <dgm:cxn modelId="{834672FB-ED6E-8A4C-B996-8B059461711F}" srcId="{C40EEF33-A61B-42BE-B7E6-051F110C034B}" destId="{65C6EC98-65AA-AB4A-9DF6-5553567C224B}" srcOrd="2" destOrd="0" parTransId="{66B856A0-F416-EC4E-8944-762CD04476C3}" sibTransId="{FAC109C6-CFD5-6946-B8CB-C79FACA2708D}"/>
    <dgm:cxn modelId="{D5186A64-8583-3443-9562-E4390E72410D}" type="presOf" srcId="{65C6EC98-65AA-AB4A-9DF6-5553567C224B}" destId="{7BBA5BF3-E135-9640-BBA6-E51CE7515423}" srcOrd="0" destOrd="0" presId="urn:microsoft.com/office/officeart/2005/8/layout/pyramid2"/>
    <dgm:cxn modelId="{D06CE58E-5609-B74A-B0EE-30B499764EDC}" type="presOf" srcId="{C40EEF33-A61B-42BE-B7E6-051F110C034B}" destId="{82C55500-1500-4206-8FCE-ACD25AA6DC60}" srcOrd="0" destOrd="0" presId="urn:microsoft.com/office/officeart/2005/8/layout/pyramid2"/>
    <dgm:cxn modelId="{6CF89CF0-27E6-404F-B6CC-4BC1F44738C1}" type="presParOf" srcId="{82C55500-1500-4206-8FCE-ACD25AA6DC60}" destId="{79C4F8EE-7973-4C7B-B364-D699E9EAB56E}" srcOrd="0" destOrd="0" presId="urn:microsoft.com/office/officeart/2005/8/layout/pyramid2"/>
    <dgm:cxn modelId="{D6DF5FEF-B9F9-934C-84F2-8F965129E699}" type="presParOf" srcId="{82C55500-1500-4206-8FCE-ACD25AA6DC60}" destId="{FC28CC2B-BE0B-4464-8B83-5D4C6C98519E}" srcOrd="1" destOrd="0" presId="urn:microsoft.com/office/officeart/2005/8/layout/pyramid2"/>
    <dgm:cxn modelId="{195DA94F-110D-4142-ABA1-81E18926FECC}" type="presParOf" srcId="{FC28CC2B-BE0B-4464-8B83-5D4C6C98519E}" destId="{69C52BB9-AAB0-47C4-8D1A-6F70D6DBA934}" srcOrd="0" destOrd="0" presId="urn:microsoft.com/office/officeart/2005/8/layout/pyramid2"/>
    <dgm:cxn modelId="{FBCAB36E-4B06-6E47-8A46-20C10C12D80B}" type="presParOf" srcId="{FC28CC2B-BE0B-4464-8B83-5D4C6C98519E}" destId="{D297FAD3-1E2C-4AE4-9591-F91FC5A25958}" srcOrd="1" destOrd="0" presId="urn:microsoft.com/office/officeart/2005/8/layout/pyramid2"/>
    <dgm:cxn modelId="{485A4263-981F-A344-96A5-6E672D726DC3}" type="presParOf" srcId="{FC28CC2B-BE0B-4464-8B83-5D4C6C98519E}" destId="{46F07D95-1B89-4831-BDE5-8C5FAFA005BD}" srcOrd="2" destOrd="0" presId="urn:microsoft.com/office/officeart/2005/8/layout/pyramid2"/>
    <dgm:cxn modelId="{AE85F028-AA3F-864B-8A60-649D186FD685}" type="presParOf" srcId="{FC28CC2B-BE0B-4464-8B83-5D4C6C98519E}" destId="{41DE9FAE-4FAF-454B-860C-32DA22E4975A}" srcOrd="3" destOrd="0" presId="urn:microsoft.com/office/officeart/2005/8/layout/pyramid2"/>
    <dgm:cxn modelId="{7FB0158A-6E01-614E-AAA0-F854E5F07FBB}" type="presParOf" srcId="{FC28CC2B-BE0B-4464-8B83-5D4C6C98519E}" destId="{7BBA5BF3-E135-9640-BBA6-E51CE7515423}" srcOrd="4" destOrd="0" presId="urn:microsoft.com/office/officeart/2005/8/layout/pyramid2"/>
    <dgm:cxn modelId="{1D0648E4-BE61-F544-9247-AA907262F4D0}" type="presParOf" srcId="{FC28CC2B-BE0B-4464-8B83-5D4C6C98519E}" destId="{B19C2725-7756-D24B-8993-8C063E24D6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9BA7E-65CF-F341-889B-B548859255E0}" type="doc">
      <dgm:prSet loTypeId="urn:microsoft.com/office/officeart/2005/8/layout/hProcess9" loCatId="" qsTypeId="urn:microsoft.com/office/officeart/2005/8/quickstyle/simple4" qsCatId="simple" csTypeId="urn:microsoft.com/office/officeart/2005/8/colors/accent1_2" csCatId="accent1" phldr="1"/>
      <dgm:spPr/>
    </dgm:pt>
    <dgm:pt modelId="{4AF7990D-B4F8-8447-BD6E-86DE9318DAA4}">
      <dgm:prSet phldrT="[Text]"/>
      <dgm:spPr>
        <a:noFill/>
        <a:ln>
          <a:solidFill>
            <a:schemeClr val="accent1"/>
          </a:solidFill>
        </a:ln>
      </dgm:spPr>
      <dgm:t>
        <a:bodyPr/>
        <a:lstStyle/>
        <a:p>
          <a:r>
            <a:rPr lang="en-US" altLang="zh-CN" dirty="0" smtClean="0">
              <a:solidFill>
                <a:schemeClr val="accent4"/>
              </a:solidFill>
            </a:rPr>
            <a:t>Brief</a:t>
          </a:r>
          <a:r>
            <a:rPr lang="zh-CN" altLang="en-US" dirty="0" smtClean="0">
              <a:solidFill>
                <a:schemeClr val="accent4"/>
              </a:solidFill>
            </a:rPr>
            <a:t> </a:t>
          </a:r>
          <a:r>
            <a:rPr lang="en-US" altLang="zh-CN" dirty="0" smtClean="0">
              <a:solidFill>
                <a:schemeClr val="accent4"/>
              </a:solidFill>
            </a:rPr>
            <a:t>Overview of ‘Fun’ in ‘Functional’ Project</a:t>
          </a:r>
          <a:endParaRPr lang="en-US" dirty="0">
            <a:solidFill>
              <a:schemeClr val="accent4"/>
            </a:solidFill>
          </a:endParaRPr>
        </a:p>
      </dgm:t>
    </dgm:pt>
    <dgm:pt modelId="{1D3A58B0-27E3-0342-A255-E960360794AC}" type="parTrans" cxnId="{CAF07939-B6F0-9943-BC7C-1CA841AC264D}">
      <dgm:prSet/>
      <dgm:spPr/>
      <dgm:t>
        <a:bodyPr/>
        <a:lstStyle/>
        <a:p>
          <a:endParaRPr lang="en-US"/>
        </a:p>
      </dgm:t>
    </dgm:pt>
    <dgm:pt modelId="{F20F2D48-C5E2-104D-8BCE-3A2EC8BE0641}" type="sibTrans" cxnId="{CAF07939-B6F0-9943-BC7C-1CA841AC264D}">
      <dgm:prSet/>
      <dgm:spPr/>
      <dgm:t>
        <a:bodyPr/>
        <a:lstStyle/>
        <a:p>
          <a:endParaRPr lang="en-US"/>
        </a:p>
      </dgm:t>
    </dgm:pt>
    <dgm:pt modelId="{58CBD8C0-681F-4B4E-9805-53022AB3608A}">
      <dgm:prSet phldrT="[Text]"/>
      <dgm:spPr>
        <a:solidFill>
          <a:schemeClr val="accent1"/>
        </a:solidFill>
        <a:ln>
          <a:solidFill>
            <a:schemeClr val="accent1"/>
          </a:solidFill>
        </a:ln>
      </dgm:spPr>
      <dgm:t>
        <a:bodyPr/>
        <a:lstStyle/>
        <a:p>
          <a:r>
            <a:rPr lang="en-US" altLang="zh-CN" dirty="0" smtClean="0">
              <a:solidFill>
                <a:srgbClr val="000000"/>
              </a:solidFill>
            </a:rPr>
            <a:t>Data Collection </a:t>
          </a:r>
          <a:endParaRPr lang="en-US" dirty="0">
            <a:solidFill>
              <a:srgbClr val="000000"/>
            </a:solidFill>
          </a:endParaRPr>
        </a:p>
      </dgm:t>
    </dgm:pt>
    <dgm:pt modelId="{C3F2C883-000C-0244-BE61-545CC9B348B8}" type="parTrans" cxnId="{FDDCB7EF-B416-E54D-862E-B1CB2591AF05}">
      <dgm:prSet/>
      <dgm:spPr/>
      <dgm:t>
        <a:bodyPr/>
        <a:lstStyle/>
        <a:p>
          <a:endParaRPr lang="en-US"/>
        </a:p>
      </dgm:t>
    </dgm:pt>
    <dgm:pt modelId="{D2B984FE-C5D6-2A40-B883-39FD2FFBE177}" type="sibTrans" cxnId="{FDDCB7EF-B416-E54D-862E-B1CB2591AF05}">
      <dgm:prSet/>
      <dgm:spPr/>
      <dgm:t>
        <a:bodyPr/>
        <a:lstStyle/>
        <a:p>
          <a:endParaRPr lang="en-US"/>
        </a:p>
      </dgm:t>
    </dgm:pt>
    <dgm:pt modelId="{ECAC3BCA-4C91-1D47-B480-7932B31E512D}">
      <dgm:prSet phldrT="[Text]"/>
      <dgm:spPr>
        <a:noFill/>
        <a:ln>
          <a:solidFill>
            <a:schemeClr val="accent1"/>
          </a:solidFill>
        </a:ln>
      </dgm:spPr>
      <dgm:t>
        <a:bodyPr/>
        <a:lstStyle/>
        <a:p>
          <a:r>
            <a:rPr lang="en-US" altLang="zh-CN" dirty="0" smtClean="0">
              <a:solidFill>
                <a:srgbClr val="000000"/>
              </a:solidFill>
            </a:rPr>
            <a:t>Preliminary</a:t>
          </a:r>
          <a:r>
            <a:rPr lang="zh-CN" altLang="en-US" dirty="0" smtClean="0">
              <a:solidFill>
                <a:srgbClr val="000000"/>
              </a:solidFill>
            </a:rPr>
            <a:t> </a:t>
          </a:r>
          <a:r>
            <a:rPr lang="en-US" altLang="zh-CN" dirty="0" smtClean="0">
              <a:solidFill>
                <a:srgbClr val="000000"/>
              </a:solidFill>
            </a:rPr>
            <a:t>Findings</a:t>
          </a:r>
          <a:r>
            <a:rPr lang="zh-CN" altLang="en-US" dirty="0" smtClean="0">
              <a:solidFill>
                <a:srgbClr val="000000"/>
              </a:solidFill>
            </a:rPr>
            <a:t> </a:t>
          </a:r>
          <a:endParaRPr lang="en-US" dirty="0">
            <a:solidFill>
              <a:srgbClr val="000000"/>
            </a:solidFill>
          </a:endParaRPr>
        </a:p>
      </dgm:t>
    </dgm:pt>
    <dgm:pt modelId="{CADC487C-4878-4844-91A4-8DDA61142375}" type="parTrans" cxnId="{9138BBAB-880A-DD43-9A85-06CE3622F4B3}">
      <dgm:prSet/>
      <dgm:spPr/>
      <dgm:t>
        <a:bodyPr/>
        <a:lstStyle/>
        <a:p>
          <a:endParaRPr lang="en-US"/>
        </a:p>
      </dgm:t>
    </dgm:pt>
    <dgm:pt modelId="{BB886201-C8EF-D849-A894-9E18D3BE8584}" type="sibTrans" cxnId="{9138BBAB-880A-DD43-9A85-06CE3622F4B3}">
      <dgm:prSet/>
      <dgm:spPr/>
      <dgm:t>
        <a:bodyPr/>
        <a:lstStyle/>
        <a:p>
          <a:endParaRPr lang="en-US"/>
        </a:p>
      </dgm:t>
    </dgm:pt>
    <dgm:pt modelId="{141A7760-7BE8-5E49-9C78-D702B806CD05}">
      <dgm:prSet phldrT="[Text]"/>
      <dgm:spPr>
        <a:noFill/>
        <a:ln>
          <a:solidFill>
            <a:schemeClr val="accent1"/>
          </a:solidFill>
        </a:ln>
      </dgm:spPr>
      <dgm:t>
        <a:bodyPr/>
        <a:lstStyle/>
        <a:p>
          <a:r>
            <a:rPr lang="en-US" altLang="zh-CN" dirty="0" smtClean="0">
              <a:solidFill>
                <a:srgbClr val="000000"/>
              </a:solidFill>
            </a:rPr>
            <a:t>Questions</a:t>
          </a:r>
          <a:r>
            <a:rPr lang="zh-CN" altLang="en-US" dirty="0" smtClean="0">
              <a:solidFill>
                <a:srgbClr val="000000"/>
              </a:solidFill>
            </a:rPr>
            <a:t> </a:t>
          </a:r>
          <a:r>
            <a:rPr lang="en-US" altLang="zh-CN" dirty="0" smtClean="0">
              <a:solidFill>
                <a:srgbClr val="000000"/>
              </a:solidFill>
            </a:rPr>
            <a:t>and</a:t>
          </a:r>
          <a:r>
            <a:rPr lang="zh-CN" altLang="en-US" dirty="0" smtClean="0">
              <a:solidFill>
                <a:srgbClr val="000000"/>
              </a:solidFill>
            </a:rPr>
            <a:t> </a:t>
          </a:r>
          <a:r>
            <a:rPr lang="en-US" altLang="zh-CN" dirty="0" smtClean="0">
              <a:solidFill>
                <a:srgbClr val="000000"/>
              </a:solidFill>
            </a:rPr>
            <a:t>Answers</a:t>
          </a:r>
          <a:r>
            <a:rPr lang="zh-CN" altLang="en-US" dirty="0" smtClean="0">
              <a:solidFill>
                <a:srgbClr val="000000"/>
              </a:solidFill>
            </a:rPr>
            <a:t> </a:t>
          </a:r>
          <a:endParaRPr lang="en-US" dirty="0">
            <a:solidFill>
              <a:srgbClr val="000000"/>
            </a:solidFill>
          </a:endParaRPr>
        </a:p>
      </dgm:t>
    </dgm:pt>
    <dgm:pt modelId="{5D291616-7BC6-B849-B530-7A083EC49042}" type="parTrans" cxnId="{84EB0A46-518B-C84F-8536-EAC828EEBD57}">
      <dgm:prSet/>
      <dgm:spPr/>
      <dgm:t>
        <a:bodyPr/>
        <a:lstStyle/>
        <a:p>
          <a:endParaRPr lang="en-US"/>
        </a:p>
      </dgm:t>
    </dgm:pt>
    <dgm:pt modelId="{550254D6-BA30-1A4F-AD32-8E754082F82A}" type="sibTrans" cxnId="{84EB0A46-518B-C84F-8536-EAC828EEBD57}">
      <dgm:prSet/>
      <dgm:spPr/>
      <dgm:t>
        <a:bodyPr/>
        <a:lstStyle/>
        <a:p>
          <a:endParaRPr lang="en-US"/>
        </a:p>
      </dgm:t>
    </dgm:pt>
    <dgm:pt modelId="{3CF12AF0-168A-6A4A-85B1-E9B66EAA1AAC}" type="pres">
      <dgm:prSet presAssocID="{74C9BA7E-65CF-F341-889B-B548859255E0}" presName="CompostProcess" presStyleCnt="0">
        <dgm:presLayoutVars>
          <dgm:dir/>
          <dgm:resizeHandles val="exact"/>
        </dgm:presLayoutVars>
      </dgm:prSet>
      <dgm:spPr/>
    </dgm:pt>
    <dgm:pt modelId="{27066B61-8866-1644-9663-F64A68E689C3}" type="pres">
      <dgm:prSet presAssocID="{74C9BA7E-65CF-F341-889B-B548859255E0}" presName="arrow" presStyleLbl="bgShp" presStyleIdx="0" presStyleCnt="1"/>
      <dgm:spPr/>
    </dgm:pt>
    <dgm:pt modelId="{FB495844-79D3-2444-8DA9-4668E93312B2}" type="pres">
      <dgm:prSet presAssocID="{74C9BA7E-65CF-F341-889B-B548859255E0}" presName="linearProcess" presStyleCnt="0"/>
      <dgm:spPr/>
    </dgm:pt>
    <dgm:pt modelId="{E419366E-80BC-B645-BEFA-2C8C9A13DC51}" type="pres">
      <dgm:prSet presAssocID="{4AF7990D-B4F8-8447-BD6E-86DE9318DAA4}" presName="textNode" presStyleLbl="node1" presStyleIdx="0" presStyleCnt="4">
        <dgm:presLayoutVars>
          <dgm:bulletEnabled val="1"/>
        </dgm:presLayoutVars>
      </dgm:prSet>
      <dgm:spPr/>
      <dgm:t>
        <a:bodyPr/>
        <a:lstStyle/>
        <a:p>
          <a:endParaRPr lang="en-US"/>
        </a:p>
      </dgm:t>
    </dgm:pt>
    <dgm:pt modelId="{68B879E4-116D-D145-A79E-A4073F8073C5}" type="pres">
      <dgm:prSet presAssocID="{F20F2D48-C5E2-104D-8BCE-3A2EC8BE0641}" presName="sibTrans" presStyleCnt="0"/>
      <dgm:spPr/>
    </dgm:pt>
    <dgm:pt modelId="{CC5AB726-A608-6845-8AF6-CA97FB052A34}" type="pres">
      <dgm:prSet presAssocID="{58CBD8C0-681F-4B4E-9805-53022AB3608A}" presName="textNode" presStyleLbl="node1" presStyleIdx="1" presStyleCnt="4">
        <dgm:presLayoutVars>
          <dgm:bulletEnabled val="1"/>
        </dgm:presLayoutVars>
      </dgm:prSet>
      <dgm:spPr/>
      <dgm:t>
        <a:bodyPr/>
        <a:lstStyle/>
        <a:p>
          <a:endParaRPr lang="en-US"/>
        </a:p>
      </dgm:t>
    </dgm:pt>
    <dgm:pt modelId="{2B4F6FB7-93C7-2348-9A4E-F7C1938C51A1}" type="pres">
      <dgm:prSet presAssocID="{D2B984FE-C5D6-2A40-B883-39FD2FFBE177}" presName="sibTrans" presStyleCnt="0"/>
      <dgm:spPr/>
    </dgm:pt>
    <dgm:pt modelId="{B16218B0-DC44-AF4A-9CEA-C7395E4AFADB}" type="pres">
      <dgm:prSet presAssocID="{ECAC3BCA-4C91-1D47-B480-7932B31E512D}" presName="textNode" presStyleLbl="node1" presStyleIdx="2" presStyleCnt="4">
        <dgm:presLayoutVars>
          <dgm:bulletEnabled val="1"/>
        </dgm:presLayoutVars>
      </dgm:prSet>
      <dgm:spPr/>
      <dgm:t>
        <a:bodyPr/>
        <a:lstStyle/>
        <a:p>
          <a:endParaRPr lang="en-US"/>
        </a:p>
      </dgm:t>
    </dgm:pt>
    <dgm:pt modelId="{9B408F13-BC5C-B744-AE55-1EF3DA76D96F}" type="pres">
      <dgm:prSet presAssocID="{BB886201-C8EF-D849-A894-9E18D3BE8584}" presName="sibTrans" presStyleCnt="0"/>
      <dgm:spPr/>
    </dgm:pt>
    <dgm:pt modelId="{65EE47F1-7423-1F4F-B665-5FE728C053AD}" type="pres">
      <dgm:prSet presAssocID="{141A7760-7BE8-5E49-9C78-D702B806CD05}" presName="textNode" presStyleLbl="node1" presStyleIdx="3" presStyleCnt="4">
        <dgm:presLayoutVars>
          <dgm:bulletEnabled val="1"/>
        </dgm:presLayoutVars>
      </dgm:prSet>
      <dgm:spPr/>
      <dgm:t>
        <a:bodyPr/>
        <a:lstStyle/>
        <a:p>
          <a:endParaRPr lang="en-US"/>
        </a:p>
      </dgm:t>
    </dgm:pt>
  </dgm:ptLst>
  <dgm:cxnLst>
    <dgm:cxn modelId="{B543E254-47EE-1545-8E71-D9C49190ABF2}" type="presOf" srcId="{141A7760-7BE8-5E49-9C78-D702B806CD05}" destId="{65EE47F1-7423-1F4F-B665-5FE728C053AD}" srcOrd="0" destOrd="0" presId="urn:microsoft.com/office/officeart/2005/8/layout/hProcess9"/>
    <dgm:cxn modelId="{F81A5FE0-E80F-254A-8B4F-E5C4707E2FF9}" type="presOf" srcId="{4AF7990D-B4F8-8447-BD6E-86DE9318DAA4}" destId="{E419366E-80BC-B645-BEFA-2C8C9A13DC51}" srcOrd="0" destOrd="0" presId="urn:microsoft.com/office/officeart/2005/8/layout/hProcess9"/>
    <dgm:cxn modelId="{E1D291BB-0A42-2D43-B7D2-B4EE59126FCD}" type="presOf" srcId="{ECAC3BCA-4C91-1D47-B480-7932B31E512D}" destId="{B16218B0-DC44-AF4A-9CEA-C7395E4AFADB}" srcOrd="0" destOrd="0" presId="urn:microsoft.com/office/officeart/2005/8/layout/hProcess9"/>
    <dgm:cxn modelId="{FAAD9D30-9495-524A-8505-48ADE6D95B53}" type="presOf" srcId="{74C9BA7E-65CF-F341-889B-B548859255E0}" destId="{3CF12AF0-168A-6A4A-85B1-E9B66EAA1AAC}" srcOrd="0" destOrd="0" presId="urn:microsoft.com/office/officeart/2005/8/layout/hProcess9"/>
    <dgm:cxn modelId="{CAF07939-B6F0-9943-BC7C-1CA841AC264D}" srcId="{74C9BA7E-65CF-F341-889B-B548859255E0}" destId="{4AF7990D-B4F8-8447-BD6E-86DE9318DAA4}" srcOrd="0" destOrd="0" parTransId="{1D3A58B0-27E3-0342-A255-E960360794AC}" sibTransId="{F20F2D48-C5E2-104D-8BCE-3A2EC8BE0641}"/>
    <dgm:cxn modelId="{FDDCB7EF-B416-E54D-862E-B1CB2591AF05}" srcId="{74C9BA7E-65CF-F341-889B-B548859255E0}" destId="{58CBD8C0-681F-4B4E-9805-53022AB3608A}" srcOrd="1" destOrd="0" parTransId="{C3F2C883-000C-0244-BE61-545CC9B348B8}" sibTransId="{D2B984FE-C5D6-2A40-B883-39FD2FFBE177}"/>
    <dgm:cxn modelId="{3A844406-BB32-114C-B597-C5514293FDAA}" type="presOf" srcId="{58CBD8C0-681F-4B4E-9805-53022AB3608A}" destId="{CC5AB726-A608-6845-8AF6-CA97FB052A34}" srcOrd="0" destOrd="0" presId="urn:microsoft.com/office/officeart/2005/8/layout/hProcess9"/>
    <dgm:cxn modelId="{84EB0A46-518B-C84F-8536-EAC828EEBD57}" srcId="{74C9BA7E-65CF-F341-889B-B548859255E0}" destId="{141A7760-7BE8-5E49-9C78-D702B806CD05}" srcOrd="3" destOrd="0" parTransId="{5D291616-7BC6-B849-B530-7A083EC49042}" sibTransId="{550254D6-BA30-1A4F-AD32-8E754082F82A}"/>
    <dgm:cxn modelId="{9138BBAB-880A-DD43-9A85-06CE3622F4B3}" srcId="{74C9BA7E-65CF-F341-889B-B548859255E0}" destId="{ECAC3BCA-4C91-1D47-B480-7932B31E512D}" srcOrd="2" destOrd="0" parTransId="{CADC487C-4878-4844-91A4-8DDA61142375}" sibTransId="{BB886201-C8EF-D849-A894-9E18D3BE8584}"/>
    <dgm:cxn modelId="{3341FA22-FB0A-014F-9E26-0D99C90CBAFA}" type="presParOf" srcId="{3CF12AF0-168A-6A4A-85B1-E9B66EAA1AAC}" destId="{27066B61-8866-1644-9663-F64A68E689C3}" srcOrd="0" destOrd="0" presId="urn:microsoft.com/office/officeart/2005/8/layout/hProcess9"/>
    <dgm:cxn modelId="{AA90F8D9-9FCB-7749-B4FD-B38EFBC1585A}" type="presParOf" srcId="{3CF12AF0-168A-6A4A-85B1-E9B66EAA1AAC}" destId="{FB495844-79D3-2444-8DA9-4668E93312B2}" srcOrd="1" destOrd="0" presId="urn:microsoft.com/office/officeart/2005/8/layout/hProcess9"/>
    <dgm:cxn modelId="{F523AF4A-617C-C446-B1D8-B3D0F29D1C7E}" type="presParOf" srcId="{FB495844-79D3-2444-8DA9-4668E93312B2}" destId="{E419366E-80BC-B645-BEFA-2C8C9A13DC51}" srcOrd="0" destOrd="0" presId="urn:microsoft.com/office/officeart/2005/8/layout/hProcess9"/>
    <dgm:cxn modelId="{B9B3424E-AF3A-C545-8A4A-62CC399E014C}" type="presParOf" srcId="{FB495844-79D3-2444-8DA9-4668E93312B2}" destId="{68B879E4-116D-D145-A79E-A4073F8073C5}" srcOrd="1" destOrd="0" presId="urn:microsoft.com/office/officeart/2005/8/layout/hProcess9"/>
    <dgm:cxn modelId="{9133DE14-AA55-994B-A4A3-939D1013A702}" type="presParOf" srcId="{FB495844-79D3-2444-8DA9-4668E93312B2}" destId="{CC5AB726-A608-6845-8AF6-CA97FB052A34}" srcOrd="2" destOrd="0" presId="urn:microsoft.com/office/officeart/2005/8/layout/hProcess9"/>
    <dgm:cxn modelId="{C0C5FF8A-D06D-D34D-B5E9-B59EC027873A}" type="presParOf" srcId="{FB495844-79D3-2444-8DA9-4668E93312B2}" destId="{2B4F6FB7-93C7-2348-9A4E-F7C1938C51A1}" srcOrd="3" destOrd="0" presId="urn:microsoft.com/office/officeart/2005/8/layout/hProcess9"/>
    <dgm:cxn modelId="{7CB39D75-1A36-8440-919B-8840EFC8BE5F}" type="presParOf" srcId="{FB495844-79D3-2444-8DA9-4668E93312B2}" destId="{B16218B0-DC44-AF4A-9CEA-C7395E4AFADB}" srcOrd="4" destOrd="0" presId="urn:microsoft.com/office/officeart/2005/8/layout/hProcess9"/>
    <dgm:cxn modelId="{9D59336A-3CD3-D646-95CB-66F448B41E98}" type="presParOf" srcId="{FB495844-79D3-2444-8DA9-4668E93312B2}" destId="{9B408F13-BC5C-B744-AE55-1EF3DA76D96F}" srcOrd="5" destOrd="0" presId="urn:microsoft.com/office/officeart/2005/8/layout/hProcess9"/>
    <dgm:cxn modelId="{74C07D4E-5943-DD45-B4EE-3363ABF8BA64}" type="presParOf" srcId="{FB495844-79D3-2444-8DA9-4668E93312B2}" destId="{65EE47F1-7423-1F4F-B665-5FE728C053A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64574-5B17-1A40-A271-11780281F4A9}"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n-US"/>
        </a:p>
      </dgm:t>
    </dgm:pt>
    <dgm:pt modelId="{092C79A6-B818-384C-8C0D-F73572774213}">
      <dgm:prSet phldrT="[Text]"/>
      <dgm:spPr/>
      <dgm:t>
        <a:bodyPr/>
        <a:lstStyle/>
        <a:p>
          <a:r>
            <a:rPr lang="en-US" dirty="0" smtClean="0"/>
            <a:t>City of Toronto</a:t>
          </a:r>
          <a:endParaRPr lang="en-US" dirty="0"/>
        </a:p>
      </dgm:t>
    </dgm:pt>
    <dgm:pt modelId="{1D9EBBB3-2C59-1042-8DD6-98FA0B87A0BA}" type="parTrans" cxnId="{76EFEBA1-EDC4-8645-A3D4-0DE0EC16920A}">
      <dgm:prSet/>
      <dgm:spPr/>
      <dgm:t>
        <a:bodyPr/>
        <a:lstStyle/>
        <a:p>
          <a:endParaRPr lang="en-US"/>
        </a:p>
      </dgm:t>
    </dgm:pt>
    <dgm:pt modelId="{8059BA6E-A3FF-4A49-ADE8-41DB1A513C8C}" type="sibTrans" cxnId="{76EFEBA1-EDC4-8645-A3D4-0DE0EC16920A}">
      <dgm:prSet/>
      <dgm:spPr/>
      <dgm:t>
        <a:bodyPr/>
        <a:lstStyle/>
        <a:p>
          <a:endParaRPr lang="en-US"/>
        </a:p>
      </dgm:t>
    </dgm:pt>
    <dgm:pt modelId="{E5F9D801-B7C6-564F-A504-C3BC079AE2AC}">
      <dgm:prSet phldrT="[Text]"/>
      <dgm:spPr/>
      <dgm:t>
        <a:bodyPr/>
        <a:lstStyle/>
        <a:p>
          <a:r>
            <a:rPr lang="en-US" altLang="zh-CN" dirty="0" smtClean="0"/>
            <a:t>Toronto</a:t>
          </a:r>
          <a:r>
            <a:rPr lang="zh-CN" altLang="en-US" dirty="0" smtClean="0"/>
            <a:t> </a:t>
          </a:r>
          <a:r>
            <a:rPr lang="en-US" altLang="zh-CN" dirty="0" smtClean="0"/>
            <a:t>Meeting</a:t>
          </a:r>
          <a:r>
            <a:rPr lang="zh-CN" altLang="en-US" dirty="0" smtClean="0"/>
            <a:t> </a:t>
          </a:r>
          <a:r>
            <a:rPr lang="en-US" altLang="zh-CN" dirty="0" smtClean="0"/>
            <a:t>Management</a:t>
          </a:r>
          <a:r>
            <a:rPr lang="zh-CN" altLang="en-US" dirty="0" smtClean="0"/>
            <a:t> </a:t>
          </a:r>
          <a:r>
            <a:rPr lang="en-US" altLang="zh-CN" dirty="0" smtClean="0"/>
            <a:t>Information</a:t>
          </a:r>
          <a:r>
            <a:rPr lang="zh-CN" altLang="en-US" dirty="0" smtClean="0"/>
            <a:t> </a:t>
          </a:r>
          <a:r>
            <a:rPr lang="en-US" altLang="zh-CN" dirty="0" smtClean="0"/>
            <a:t>System</a:t>
          </a:r>
          <a:r>
            <a:rPr lang="zh-CN" altLang="en-US" dirty="0" smtClean="0"/>
            <a:t> </a:t>
          </a:r>
          <a:r>
            <a:rPr lang="en-US" altLang="zh-CN" dirty="0" smtClean="0"/>
            <a:t>(TMMIS)</a:t>
          </a:r>
          <a:endParaRPr lang="en-US" dirty="0"/>
        </a:p>
      </dgm:t>
    </dgm:pt>
    <dgm:pt modelId="{95ECC334-9AC2-8B4F-9BB2-731451D87331}" type="parTrans" cxnId="{7B6B7D9F-E13F-F644-958E-B38255C91D9C}">
      <dgm:prSet/>
      <dgm:spPr/>
      <dgm:t>
        <a:bodyPr/>
        <a:lstStyle/>
        <a:p>
          <a:endParaRPr lang="en-US"/>
        </a:p>
      </dgm:t>
    </dgm:pt>
    <dgm:pt modelId="{3B923F69-D526-D742-BE5A-EA5FD2B79C68}" type="sibTrans" cxnId="{7B6B7D9F-E13F-F644-958E-B38255C91D9C}">
      <dgm:prSet/>
      <dgm:spPr/>
      <dgm:t>
        <a:bodyPr/>
        <a:lstStyle/>
        <a:p>
          <a:endParaRPr lang="en-US"/>
        </a:p>
      </dgm:t>
    </dgm:pt>
    <dgm:pt modelId="{96D7FEFA-B2A6-154A-8CB4-6FAF52054A3C}">
      <dgm:prSet phldrT="[Text]"/>
      <dgm:spPr/>
      <dgm:t>
        <a:bodyPr/>
        <a:lstStyle/>
        <a:p>
          <a:r>
            <a:rPr lang="en-US" altLang="zh-CN" dirty="0" smtClean="0"/>
            <a:t>BC</a:t>
          </a:r>
          <a:r>
            <a:rPr lang="zh-CN" altLang="en-US" dirty="0" smtClean="0"/>
            <a:t> </a:t>
          </a:r>
          <a:r>
            <a:rPr lang="en-US" altLang="zh-CN" dirty="0" smtClean="0"/>
            <a:t>Government</a:t>
          </a:r>
          <a:r>
            <a:rPr lang="zh-CN" altLang="en-US" dirty="0" smtClean="0"/>
            <a:t> </a:t>
          </a:r>
          <a:endParaRPr lang="en-US" dirty="0"/>
        </a:p>
      </dgm:t>
    </dgm:pt>
    <dgm:pt modelId="{A684FCF4-0059-9543-B52A-DB722CB03336}" type="parTrans" cxnId="{061350A2-C5F8-A94C-8F16-047523D9DF00}">
      <dgm:prSet/>
      <dgm:spPr/>
      <dgm:t>
        <a:bodyPr/>
        <a:lstStyle/>
        <a:p>
          <a:endParaRPr lang="en-US"/>
        </a:p>
      </dgm:t>
    </dgm:pt>
    <dgm:pt modelId="{047D1578-57E1-3D4C-B11A-8F1F26B150D1}" type="sibTrans" cxnId="{061350A2-C5F8-A94C-8F16-047523D9DF00}">
      <dgm:prSet/>
      <dgm:spPr/>
      <dgm:t>
        <a:bodyPr/>
        <a:lstStyle/>
        <a:p>
          <a:endParaRPr lang="en-US"/>
        </a:p>
      </dgm:t>
    </dgm:pt>
    <dgm:pt modelId="{73D286F3-28DF-504D-8AF4-3D589F2A685C}">
      <dgm:prSet phldrT="[Text]"/>
      <dgm:spPr/>
      <dgm:t>
        <a:bodyPr/>
        <a:lstStyle/>
        <a:p>
          <a:r>
            <a:rPr lang="en-US" altLang="zh-CN" dirty="0" smtClean="0"/>
            <a:t>EDRMS</a:t>
          </a:r>
          <a:endParaRPr lang="en-US" dirty="0"/>
        </a:p>
      </dgm:t>
    </dgm:pt>
    <dgm:pt modelId="{941FEC06-1C14-1245-8816-6CE98344B957}" type="parTrans" cxnId="{FC1CE833-4A83-274E-A2B6-6769A3A0E115}">
      <dgm:prSet/>
      <dgm:spPr/>
      <dgm:t>
        <a:bodyPr/>
        <a:lstStyle/>
        <a:p>
          <a:endParaRPr lang="en-US"/>
        </a:p>
      </dgm:t>
    </dgm:pt>
    <dgm:pt modelId="{54B28CCA-AA13-EA4A-8210-8815A4818EDA}" type="sibTrans" cxnId="{FC1CE833-4A83-274E-A2B6-6769A3A0E115}">
      <dgm:prSet/>
      <dgm:spPr/>
      <dgm:t>
        <a:bodyPr/>
        <a:lstStyle/>
        <a:p>
          <a:endParaRPr lang="en-US"/>
        </a:p>
      </dgm:t>
    </dgm:pt>
    <dgm:pt modelId="{E972DD59-C33C-B248-95A8-64E13BAE6ED8}" type="pres">
      <dgm:prSet presAssocID="{FE564574-5B17-1A40-A271-11780281F4A9}" presName="list" presStyleCnt="0">
        <dgm:presLayoutVars>
          <dgm:dir/>
          <dgm:animLvl val="lvl"/>
        </dgm:presLayoutVars>
      </dgm:prSet>
      <dgm:spPr/>
      <dgm:t>
        <a:bodyPr/>
        <a:lstStyle/>
        <a:p>
          <a:endParaRPr lang="en-US"/>
        </a:p>
      </dgm:t>
    </dgm:pt>
    <dgm:pt modelId="{B529B3F5-6A6A-2447-97D5-91BCC10F5725}" type="pres">
      <dgm:prSet presAssocID="{092C79A6-B818-384C-8C0D-F73572774213}" presName="posSpace" presStyleCnt="0"/>
      <dgm:spPr/>
    </dgm:pt>
    <dgm:pt modelId="{2243164A-FFC2-D349-A561-530F6E5A4443}" type="pres">
      <dgm:prSet presAssocID="{092C79A6-B818-384C-8C0D-F73572774213}" presName="vertFlow" presStyleCnt="0"/>
      <dgm:spPr/>
    </dgm:pt>
    <dgm:pt modelId="{FE6AAC8D-52F4-3A45-9B91-DAB9A1F211BC}" type="pres">
      <dgm:prSet presAssocID="{092C79A6-B818-384C-8C0D-F73572774213}" presName="topSpace" presStyleCnt="0"/>
      <dgm:spPr/>
    </dgm:pt>
    <dgm:pt modelId="{E5ADCCA1-AC1F-2F46-A053-F27AFC952E9A}" type="pres">
      <dgm:prSet presAssocID="{092C79A6-B818-384C-8C0D-F73572774213}" presName="firstComp" presStyleCnt="0"/>
      <dgm:spPr/>
    </dgm:pt>
    <dgm:pt modelId="{97E0C6FD-EC63-C449-8815-71094A317EA0}" type="pres">
      <dgm:prSet presAssocID="{092C79A6-B818-384C-8C0D-F73572774213}" presName="firstChild" presStyleLbl="bgAccFollowNode1" presStyleIdx="0" presStyleCnt="2"/>
      <dgm:spPr/>
      <dgm:t>
        <a:bodyPr/>
        <a:lstStyle/>
        <a:p>
          <a:endParaRPr lang="en-US"/>
        </a:p>
      </dgm:t>
    </dgm:pt>
    <dgm:pt modelId="{339C101A-03DA-4947-8D9E-E60FE7BF6325}" type="pres">
      <dgm:prSet presAssocID="{092C79A6-B818-384C-8C0D-F73572774213}" presName="firstChildTx" presStyleLbl="bgAccFollowNode1" presStyleIdx="0" presStyleCnt="2">
        <dgm:presLayoutVars>
          <dgm:bulletEnabled val="1"/>
        </dgm:presLayoutVars>
      </dgm:prSet>
      <dgm:spPr/>
      <dgm:t>
        <a:bodyPr/>
        <a:lstStyle/>
        <a:p>
          <a:endParaRPr lang="en-US"/>
        </a:p>
      </dgm:t>
    </dgm:pt>
    <dgm:pt modelId="{75B19462-37C6-EE42-96C1-47D66C0F3033}" type="pres">
      <dgm:prSet presAssocID="{092C79A6-B818-384C-8C0D-F73572774213}" presName="negSpace" presStyleCnt="0"/>
      <dgm:spPr/>
    </dgm:pt>
    <dgm:pt modelId="{FD0E63D3-28FB-C949-9BBA-4A11FB2CD21D}" type="pres">
      <dgm:prSet presAssocID="{092C79A6-B818-384C-8C0D-F73572774213}" presName="circle" presStyleLbl="node1" presStyleIdx="0" presStyleCnt="2"/>
      <dgm:spPr/>
      <dgm:t>
        <a:bodyPr/>
        <a:lstStyle/>
        <a:p>
          <a:endParaRPr lang="en-US"/>
        </a:p>
      </dgm:t>
    </dgm:pt>
    <dgm:pt modelId="{5411334E-DCD1-6344-BB3A-C81C48C01E2D}" type="pres">
      <dgm:prSet presAssocID="{8059BA6E-A3FF-4A49-ADE8-41DB1A513C8C}" presName="transSpace" presStyleCnt="0"/>
      <dgm:spPr/>
    </dgm:pt>
    <dgm:pt modelId="{48065CAD-A8A9-0344-BF93-CCCB6DB45A23}" type="pres">
      <dgm:prSet presAssocID="{96D7FEFA-B2A6-154A-8CB4-6FAF52054A3C}" presName="posSpace" presStyleCnt="0"/>
      <dgm:spPr/>
    </dgm:pt>
    <dgm:pt modelId="{1C28425D-8603-8742-95B8-C6DDC34EFB23}" type="pres">
      <dgm:prSet presAssocID="{96D7FEFA-B2A6-154A-8CB4-6FAF52054A3C}" presName="vertFlow" presStyleCnt="0"/>
      <dgm:spPr/>
    </dgm:pt>
    <dgm:pt modelId="{BBF942C0-D940-1443-A1D5-C9BA017E6D71}" type="pres">
      <dgm:prSet presAssocID="{96D7FEFA-B2A6-154A-8CB4-6FAF52054A3C}" presName="topSpace" presStyleCnt="0"/>
      <dgm:spPr/>
    </dgm:pt>
    <dgm:pt modelId="{96715EF8-637F-DE4D-94D0-FF3B266007B1}" type="pres">
      <dgm:prSet presAssocID="{96D7FEFA-B2A6-154A-8CB4-6FAF52054A3C}" presName="firstComp" presStyleCnt="0"/>
      <dgm:spPr/>
    </dgm:pt>
    <dgm:pt modelId="{ED8E0406-0F5D-0249-B520-64CB6928A64C}" type="pres">
      <dgm:prSet presAssocID="{96D7FEFA-B2A6-154A-8CB4-6FAF52054A3C}" presName="firstChild" presStyleLbl="bgAccFollowNode1" presStyleIdx="1" presStyleCnt="2"/>
      <dgm:spPr/>
      <dgm:t>
        <a:bodyPr/>
        <a:lstStyle/>
        <a:p>
          <a:endParaRPr lang="en-US"/>
        </a:p>
      </dgm:t>
    </dgm:pt>
    <dgm:pt modelId="{6BC95BED-05E0-2E42-AA60-61DE94EED46E}" type="pres">
      <dgm:prSet presAssocID="{96D7FEFA-B2A6-154A-8CB4-6FAF52054A3C}" presName="firstChildTx" presStyleLbl="bgAccFollowNode1" presStyleIdx="1" presStyleCnt="2">
        <dgm:presLayoutVars>
          <dgm:bulletEnabled val="1"/>
        </dgm:presLayoutVars>
      </dgm:prSet>
      <dgm:spPr/>
      <dgm:t>
        <a:bodyPr/>
        <a:lstStyle/>
        <a:p>
          <a:endParaRPr lang="en-US"/>
        </a:p>
      </dgm:t>
    </dgm:pt>
    <dgm:pt modelId="{522F68AD-FFF6-DF47-9973-32A0F33970DB}" type="pres">
      <dgm:prSet presAssocID="{96D7FEFA-B2A6-154A-8CB4-6FAF52054A3C}" presName="negSpace" presStyleCnt="0"/>
      <dgm:spPr/>
    </dgm:pt>
    <dgm:pt modelId="{3C06A50C-1B3B-7B40-8684-37D6E88C4D43}" type="pres">
      <dgm:prSet presAssocID="{96D7FEFA-B2A6-154A-8CB4-6FAF52054A3C}" presName="circle" presStyleLbl="node1" presStyleIdx="1" presStyleCnt="2"/>
      <dgm:spPr/>
      <dgm:t>
        <a:bodyPr/>
        <a:lstStyle/>
        <a:p>
          <a:endParaRPr lang="en-US"/>
        </a:p>
      </dgm:t>
    </dgm:pt>
  </dgm:ptLst>
  <dgm:cxnLst>
    <dgm:cxn modelId="{76EFEBA1-EDC4-8645-A3D4-0DE0EC16920A}" srcId="{FE564574-5B17-1A40-A271-11780281F4A9}" destId="{092C79A6-B818-384C-8C0D-F73572774213}" srcOrd="0" destOrd="0" parTransId="{1D9EBBB3-2C59-1042-8DD6-98FA0B87A0BA}" sibTransId="{8059BA6E-A3FF-4A49-ADE8-41DB1A513C8C}"/>
    <dgm:cxn modelId="{24BC008E-F427-5A4C-B52A-1BF2417FEB27}" type="presOf" srcId="{73D286F3-28DF-504D-8AF4-3D589F2A685C}" destId="{ED8E0406-0F5D-0249-B520-64CB6928A64C}" srcOrd="0" destOrd="0" presId="urn:microsoft.com/office/officeart/2005/8/layout/hList9"/>
    <dgm:cxn modelId="{FC1CE833-4A83-274E-A2B6-6769A3A0E115}" srcId="{96D7FEFA-B2A6-154A-8CB4-6FAF52054A3C}" destId="{73D286F3-28DF-504D-8AF4-3D589F2A685C}" srcOrd="0" destOrd="0" parTransId="{941FEC06-1C14-1245-8816-6CE98344B957}" sibTransId="{54B28CCA-AA13-EA4A-8210-8815A4818EDA}"/>
    <dgm:cxn modelId="{556ADBE3-B066-6543-A59D-2EC3E2DC7A9A}" type="presOf" srcId="{092C79A6-B818-384C-8C0D-F73572774213}" destId="{FD0E63D3-28FB-C949-9BBA-4A11FB2CD21D}" srcOrd="0" destOrd="0" presId="urn:microsoft.com/office/officeart/2005/8/layout/hList9"/>
    <dgm:cxn modelId="{CC15A159-3827-9445-9FB8-0AF5DB072892}" type="presOf" srcId="{E5F9D801-B7C6-564F-A504-C3BC079AE2AC}" destId="{339C101A-03DA-4947-8D9E-E60FE7BF6325}" srcOrd="1" destOrd="0" presId="urn:microsoft.com/office/officeart/2005/8/layout/hList9"/>
    <dgm:cxn modelId="{B357C887-41CD-F341-8941-F5CD5C43E0AF}" type="presOf" srcId="{73D286F3-28DF-504D-8AF4-3D589F2A685C}" destId="{6BC95BED-05E0-2E42-AA60-61DE94EED46E}" srcOrd="1" destOrd="0" presId="urn:microsoft.com/office/officeart/2005/8/layout/hList9"/>
    <dgm:cxn modelId="{061350A2-C5F8-A94C-8F16-047523D9DF00}" srcId="{FE564574-5B17-1A40-A271-11780281F4A9}" destId="{96D7FEFA-B2A6-154A-8CB4-6FAF52054A3C}" srcOrd="1" destOrd="0" parTransId="{A684FCF4-0059-9543-B52A-DB722CB03336}" sibTransId="{047D1578-57E1-3D4C-B11A-8F1F26B150D1}"/>
    <dgm:cxn modelId="{2AD9BDB3-CE4F-204D-9DF0-D6E67AE05F3A}" type="presOf" srcId="{96D7FEFA-B2A6-154A-8CB4-6FAF52054A3C}" destId="{3C06A50C-1B3B-7B40-8684-37D6E88C4D43}" srcOrd="0" destOrd="0" presId="urn:microsoft.com/office/officeart/2005/8/layout/hList9"/>
    <dgm:cxn modelId="{8212792E-8BAB-F149-B7AF-43088EFB1778}" type="presOf" srcId="{FE564574-5B17-1A40-A271-11780281F4A9}" destId="{E972DD59-C33C-B248-95A8-64E13BAE6ED8}" srcOrd="0" destOrd="0" presId="urn:microsoft.com/office/officeart/2005/8/layout/hList9"/>
    <dgm:cxn modelId="{7B6B7D9F-E13F-F644-958E-B38255C91D9C}" srcId="{092C79A6-B818-384C-8C0D-F73572774213}" destId="{E5F9D801-B7C6-564F-A504-C3BC079AE2AC}" srcOrd="0" destOrd="0" parTransId="{95ECC334-9AC2-8B4F-9BB2-731451D87331}" sibTransId="{3B923F69-D526-D742-BE5A-EA5FD2B79C68}"/>
    <dgm:cxn modelId="{56E0428A-08D0-B541-9FF6-0FFB2832CDF7}" type="presOf" srcId="{E5F9D801-B7C6-564F-A504-C3BC079AE2AC}" destId="{97E0C6FD-EC63-C449-8815-71094A317EA0}" srcOrd="0" destOrd="0" presId="urn:microsoft.com/office/officeart/2005/8/layout/hList9"/>
    <dgm:cxn modelId="{4AEB5392-2693-A447-ABB9-0BBE2A148C36}" type="presParOf" srcId="{E972DD59-C33C-B248-95A8-64E13BAE6ED8}" destId="{B529B3F5-6A6A-2447-97D5-91BCC10F5725}" srcOrd="0" destOrd="0" presId="urn:microsoft.com/office/officeart/2005/8/layout/hList9"/>
    <dgm:cxn modelId="{E8BCD65C-CF10-2C4C-8385-023DA6F6373C}" type="presParOf" srcId="{E972DD59-C33C-B248-95A8-64E13BAE6ED8}" destId="{2243164A-FFC2-D349-A561-530F6E5A4443}" srcOrd="1" destOrd="0" presId="urn:microsoft.com/office/officeart/2005/8/layout/hList9"/>
    <dgm:cxn modelId="{91B3CBE6-7BC6-3745-B7FA-93A8A04766FB}" type="presParOf" srcId="{2243164A-FFC2-D349-A561-530F6E5A4443}" destId="{FE6AAC8D-52F4-3A45-9B91-DAB9A1F211BC}" srcOrd="0" destOrd="0" presId="urn:microsoft.com/office/officeart/2005/8/layout/hList9"/>
    <dgm:cxn modelId="{F30E8E07-2F34-2046-9D85-23D636F39AEF}" type="presParOf" srcId="{2243164A-FFC2-D349-A561-530F6E5A4443}" destId="{E5ADCCA1-AC1F-2F46-A053-F27AFC952E9A}" srcOrd="1" destOrd="0" presId="urn:microsoft.com/office/officeart/2005/8/layout/hList9"/>
    <dgm:cxn modelId="{1321D493-83DB-AE4B-92E1-ACB0A4BA2C6C}" type="presParOf" srcId="{E5ADCCA1-AC1F-2F46-A053-F27AFC952E9A}" destId="{97E0C6FD-EC63-C449-8815-71094A317EA0}" srcOrd="0" destOrd="0" presId="urn:microsoft.com/office/officeart/2005/8/layout/hList9"/>
    <dgm:cxn modelId="{EA2634FA-7C45-F84C-8729-62424EB24C95}" type="presParOf" srcId="{E5ADCCA1-AC1F-2F46-A053-F27AFC952E9A}" destId="{339C101A-03DA-4947-8D9E-E60FE7BF6325}" srcOrd="1" destOrd="0" presId="urn:microsoft.com/office/officeart/2005/8/layout/hList9"/>
    <dgm:cxn modelId="{CF5F6B05-95F4-4345-9BA6-A5FDDE1699D5}" type="presParOf" srcId="{E972DD59-C33C-B248-95A8-64E13BAE6ED8}" destId="{75B19462-37C6-EE42-96C1-47D66C0F3033}" srcOrd="2" destOrd="0" presId="urn:microsoft.com/office/officeart/2005/8/layout/hList9"/>
    <dgm:cxn modelId="{03801635-969B-4A44-BB93-BA16E220618C}" type="presParOf" srcId="{E972DD59-C33C-B248-95A8-64E13BAE6ED8}" destId="{FD0E63D3-28FB-C949-9BBA-4A11FB2CD21D}" srcOrd="3" destOrd="0" presId="urn:microsoft.com/office/officeart/2005/8/layout/hList9"/>
    <dgm:cxn modelId="{05B60CCD-52EB-D940-8281-DF551D0572F9}" type="presParOf" srcId="{E972DD59-C33C-B248-95A8-64E13BAE6ED8}" destId="{5411334E-DCD1-6344-BB3A-C81C48C01E2D}" srcOrd="4" destOrd="0" presId="urn:microsoft.com/office/officeart/2005/8/layout/hList9"/>
    <dgm:cxn modelId="{28F4AF7B-3D45-284A-AE74-65B0C92222BC}" type="presParOf" srcId="{E972DD59-C33C-B248-95A8-64E13BAE6ED8}" destId="{48065CAD-A8A9-0344-BF93-CCCB6DB45A23}" srcOrd="5" destOrd="0" presId="urn:microsoft.com/office/officeart/2005/8/layout/hList9"/>
    <dgm:cxn modelId="{5B2B18FB-C478-3346-9B7A-F6684A3C596C}" type="presParOf" srcId="{E972DD59-C33C-B248-95A8-64E13BAE6ED8}" destId="{1C28425D-8603-8742-95B8-C6DDC34EFB23}" srcOrd="6" destOrd="0" presId="urn:microsoft.com/office/officeart/2005/8/layout/hList9"/>
    <dgm:cxn modelId="{1BD7FDEE-0E6D-F946-BC3A-CD9B9FF63C83}" type="presParOf" srcId="{1C28425D-8603-8742-95B8-C6DDC34EFB23}" destId="{BBF942C0-D940-1443-A1D5-C9BA017E6D71}" srcOrd="0" destOrd="0" presId="urn:microsoft.com/office/officeart/2005/8/layout/hList9"/>
    <dgm:cxn modelId="{7D176AF3-6BE7-D240-BE69-9F59F6F42973}" type="presParOf" srcId="{1C28425D-8603-8742-95B8-C6DDC34EFB23}" destId="{96715EF8-637F-DE4D-94D0-FF3B266007B1}" srcOrd="1" destOrd="0" presId="urn:microsoft.com/office/officeart/2005/8/layout/hList9"/>
    <dgm:cxn modelId="{5E3CAC43-92CD-B64E-8AA9-9709CD37407C}" type="presParOf" srcId="{96715EF8-637F-DE4D-94D0-FF3B266007B1}" destId="{ED8E0406-0F5D-0249-B520-64CB6928A64C}" srcOrd="0" destOrd="0" presId="urn:microsoft.com/office/officeart/2005/8/layout/hList9"/>
    <dgm:cxn modelId="{A993C212-A379-B746-ADE2-3F23589DFB49}" type="presParOf" srcId="{96715EF8-637F-DE4D-94D0-FF3B266007B1}" destId="{6BC95BED-05E0-2E42-AA60-61DE94EED46E}" srcOrd="1" destOrd="0" presId="urn:microsoft.com/office/officeart/2005/8/layout/hList9"/>
    <dgm:cxn modelId="{32B48F47-51DD-F741-8008-AEB6509DFF7E}" type="presParOf" srcId="{E972DD59-C33C-B248-95A8-64E13BAE6ED8}" destId="{522F68AD-FFF6-DF47-9973-32A0F33970DB}" srcOrd="7" destOrd="0" presId="urn:microsoft.com/office/officeart/2005/8/layout/hList9"/>
    <dgm:cxn modelId="{42196FE1-432D-2F40-A2C5-1D7A64D9413F}" type="presParOf" srcId="{E972DD59-C33C-B248-95A8-64E13BAE6ED8}" destId="{3C06A50C-1B3B-7B40-8684-37D6E88C4D4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C9BA7E-65CF-F341-889B-B548859255E0}" type="doc">
      <dgm:prSet loTypeId="urn:microsoft.com/office/officeart/2005/8/layout/hProcess9" loCatId="" qsTypeId="urn:microsoft.com/office/officeart/2005/8/quickstyle/simple4" qsCatId="simple" csTypeId="urn:microsoft.com/office/officeart/2005/8/colors/accent1_2" csCatId="accent1" phldr="1"/>
      <dgm:spPr/>
    </dgm:pt>
    <dgm:pt modelId="{4AF7990D-B4F8-8447-BD6E-86DE9318DAA4}">
      <dgm:prSet phldrT="[Text]"/>
      <dgm:spPr>
        <a:noFill/>
        <a:ln>
          <a:solidFill>
            <a:schemeClr val="accent1"/>
          </a:solidFill>
        </a:ln>
      </dgm:spPr>
      <dgm:t>
        <a:bodyPr/>
        <a:lstStyle/>
        <a:p>
          <a:r>
            <a:rPr lang="en-US" altLang="zh-CN" dirty="0" smtClean="0">
              <a:solidFill>
                <a:schemeClr val="accent4"/>
              </a:solidFill>
            </a:rPr>
            <a:t>Brief</a:t>
          </a:r>
          <a:r>
            <a:rPr lang="zh-CN" altLang="en-US" dirty="0" smtClean="0">
              <a:solidFill>
                <a:schemeClr val="accent4"/>
              </a:solidFill>
            </a:rPr>
            <a:t> </a:t>
          </a:r>
          <a:r>
            <a:rPr lang="en-US" altLang="zh-CN" dirty="0" smtClean="0">
              <a:solidFill>
                <a:schemeClr val="accent4"/>
              </a:solidFill>
            </a:rPr>
            <a:t>Overview of ‘Fun’ in ‘Functional’ Project</a:t>
          </a:r>
          <a:endParaRPr lang="en-US" dirty="0">
            <a:solidFill>
              <a:schemeClr val="accent4"/>
            </a:solidFill>
          </a:endParaRPr>
        </a:p>
      </dgm:t>
    </dgm:pt>
    <dgm:pt modelId="{1D3A58B0-27E3-0342-A255-E960360794AC}" type="parTrans" cxnId="{CAF07939-B6F0-9943-BC7C-1CA841AC264D}">
      <dgm:prSet/>
      <dgm:spPr/>
      <dgm:t>
        <a:bodyPr/>
        <a:lstStyle/>
        <a:p>
          <a:endParaRPr lang="en-US"/>
        </a:p>
      </dgm:t>
    </dgm:pt>
    <dgm:pt modelId="{F20F2D48-C5E2-104D-8BCE-3A2EC8BE0641}" type="sibTrans" cxnId="{CAF07939-B6F0-9943-BC7C-1CA841AC264D}">
      <dgm:prSet/>
      <dgm:spPr/>
      <dgm:t>
        <a:bodyPr/>
        <a:lstStyle/>
        <a:p>
          <a:endParaRPr lang="en-US"/>
        </a:p>
      </dgm:t>
    </dgm:pt>
    <dgm:pt modelId="{58CBD8C0-681F-4B4E-9805-53022AB3608A}">
      <dgm:prSet phldrT="[Text]"/>
      <dgm:spPr>
        <a:noFill/>
        <a:ln>
          <a:solidFill>
            <a:schemeClr val="accent1"/>
          </a:solidFill>
        </a:ln>
      </dgm:spPr>
      <dgm:t>
        <a:bodyPr/>
        <a:lstStyle/>
        <a:p>
          <a:r>
            <a:rPr lang="en-US" altLang="zh-CN" dirty="0" smtClean="0">
              <a:solidFill>
                <a:srgbClr val="000000"/>
              </a:solidFill>
            </a:rPr>
            <a:t>Data Collection </a:t>
          </a:r>
          <a:endParaRPr lang="en-US" dirty="0">
            <a:solidFill>
              <a:srgbClr val="000000"/>
            </a:solidFill>
          </a:endParaRPr>
        </a:p>
      </dgm:t>
    </dgm:pt>
    <dgm:pt modelId="{C3F2C883-000C-0244-BE61-545CC9B348B8}" type="parTrans" cxnId="{FDDCB7EF-B416-E54D-862E-B1CB2591AF05}">
      <dgm:prSet/>
      <dgm:spPr/>
      <dgm:t>
        <a:bodyPr/>
        <a:lstStyle/>
        <a:p>
          <a:endParaRPr lang="en-US"/>
        </a:p>
      </dgm:t>
    </dgm:pt>
    <dgm:pt modelId="{D2B984FE-C5D6-2A40-B883-39FD2FFBE177}" type="sibTrans" cxnId="{FDDCB7EF-B416-E54D-862E-B1CB2591AF05}">
      <dgm:prSet/>
      <dgm:spPr/>
      <dgm:t>
        <a:bodyPr/>
        <a:lstStyle/>
        <a:p>
          <a:endParaRPr lang="en-US"/>
        </a:p>
      </dgm:t>
    </dgm:pt>
    <dgm:pt modelId="{ECAC3BCA-4C91-1D47-B480-7932B31E512D}">
      <dgm:prSet phldrT="[Text]"/>
      <dgm:spPr>
        <a:solidFill>
          <a:schemeClr val="accent1"/>
        </a:solidFill>
        <a:ln>
          <a:solidFill>
            <a:schemeClr val="accent1"/>
          </a:solidFill>
        </a:ln>
      </dgm:spPr>
      <dgm:t>
        <a:bodyPr/>
        <a:lstStyle/>
        <a:p>
          <a:r>
            <a:rPr lang="en-US" altLang="zh-CN" dirty="0" smtClean="0">
              <a:solidFill>
                <a:srgbClr val="000000"/>
              </a:solidFill>
            </a:rPr>
            <a:t>Preliminary</a:t>
          </a:r>
          <a:r>
            <a:rPr lang="zh-CN" altLang="en-US" dirty="0" smtClean="0">
              <a:solidFill>
                <a:srgbClr val="000000"/>
              </a:solidFill>
            </a:rPr>
            <a:t> </a:t>
          </a:r>
          <a:r>
            <a:rPr lang="en-US" altLang="zh-CN" dirty="0" smtClean="0">
              <a:solidFill>
                <a:srgbClr val="000000"/>
              </a:solidFill>
            </a:rPr>
            <a:t>Findings</a:t>
          </a:r>
          <a:r>
            <a:rPr lang="zh-CN" altLang="en-US" dirty="0" smtClean="0">
              <a:solidFill>
                <a:srgbClr val="000000"/>
              </a:solidFill>
            </a:rPr>
            <a:t> </a:t>
          </a:r>
          <a:endParaRPr lang="en-US" dirty="0">
            <a:solidFill>
              <a:srgbClr val="000000"/>
            </a:solidFill>
          </a:endParaRPr>
        </a:p>
      </dgm:t>
    </dgm:pt>
    <dgm:pt modelId="{CADC487C-4878-4844-91A4-8DDA61142375}" type="parTrans" cxnId="{9138BBAB-880A-DD43-9A85-06CE3622F4B3}">
      <dgm:prSet/>
      <dgm:spPr/>
      <dgm:t>
        <a:bodyPr/>
        <a:lstStyle/>
        <a:p>
          <a:endParaRPr lang="en-US"/>
        </a:p>
      </dgm:t>
    </dgm:pt>
    <dgm:pt modelId="{BB886201-C8EF-D849-A894-9E18D3BE8584}" type="sibTrans" cxnId="{9138BBAB-880A-DD43-9A85-06CE3622F4B3}">
      <dgm:prSet/>
      <dgm:spPr/>
      <dgm:t>
        <a:bodyPr/>
        <a:lstStyle/>
        <a:p>
          <a:endParaRPr lang="en-US"/>
        </a:p>
      </dgm:t>
    </dgm:pt>
    <dgm:pt modelId="{141A7760-7BE8-5E49-9C78-D702B806CD05}">
      <dgm:prSet phldrT="[Text]"/>
      <dgm:spPr>
        <a:noFill/>
        <a:ln>
          <a:solidFill>
            <a:schemeClr val="accent1"/>
          </a:solidFill>
        </a:ln>
      </dgm:spPr>
      <dgm:t>
        <a:bodyPr/>
        <a:lstStyle/>
        <a:p>
          <a:r>
            <a:rPr lang="en-US" altLang="zh-CN" dirty="0" smtClean="0">
              <a:solidFill>
                <a:srgbClr val="000000"/>
              </a:solidFill>
            </a:rPr>
            <a:t>Questions</a:t>
          </a:r>
          <a:r>
            <a:rPr lang="zh-CN" altLang="en-US" dirty="0" smtClean="0">
              <a:solidFill>
                <a:srgbClr val="000000"/>
              </a:solidFill>
            </a:rPr>
            <a:t> </a:t>
          </a:r>
          <a:r>
            <a:rPr lang="en-US" altLang="zh-CN" dirty="0" smtClean="0">
              <a:solidFill>
                <a:srgbClr val="000000"/>
              </a:solidFill>
            </a:rPr>
            <a:t>and</a:t>
          </a:r>
          <a:r>
            <a:rPr lang="zh-CN" altLang="en-US" dirty="0" smtClean="0">
              <a:solidFill>
                <a:srgbClr val="000000"/>
              </a:solidFill>
            </a:rPr>
            <a:t> </a:t>
          </a:r>
          <a:r>
            <a:rPr lang="en-US" altLang="zh-CN" dirty="0" smtClean="0">
              <a:solidFill>
                <a:srgbClr val="000000"/>
              </a:solidFill>
            </a:rPr>
            <a:t>Answers</a:t>
          </a:r>
          <a:r>
            <a:rPr lang="zh-CN" altLang="en-US" dirty="0" smtClean="0">
              <a:solidFill>
                <a:srgbClr val="000000"/>
              </a:solidFill>
            </a:rPr>
            <a:t> </a:t>
          </a:r>
          <a:endParaRPr lang="en-US" dirty="0">
            <a:solidFill>
              <a:srgbClr val="000000"/>
            </a:solidFill>
          </a:endParaRPr>
        </a:p>
      </dgm:t>
    </dgm:pt>
    <dgm:pt modelId="{5D291616-7BC6-B849-B530-7A083EC49042}" type="parTrans" cxnId="{84EB0A46-518B-C84F-8536-EAC828EEBD57}">
      <dgm:prSet/>
      <dgm:spPr/>
      <dgm:t>
        <a:bodyPr/>
        <a:lstStyle/>
        <a:p>
          <a:endParaRPr lang="en-US"/>
        </a:p>
      </dgm:t>
    </dgm:pt>
    <dgm:pt modelId="{550254D6-BA30-1A4F-AD32-8E754082F82A}" type="sibTrans" cxnId="{84EB0A46-518B-C84F-8536-EAC828EEBD57}">
      <dgm:prSet/>
      <dgm:spPr/>
      <dgm:t>
        <a:bodyPr/>
        <a:lstStyle/>
        <a:p>
          <a:endParaRPr lang="en-US"/>
        </a:p>
      </dgm:t>
    </dgm:pt>
    <dgm:pt modelId="{3CF12AF0-168A-6A4A-85B1-E9B66EAA1AAC}" type="pres">
      <dgm:prSet presAssocID="{74C9BA7E-65CF-F341-889B-B548859255E0}" presName="CompostProcess" presStyleCnt="0">
        <dgm:presLayoutVars>
          <dgm:dir/>
          <dgm:resizeHandles val="exact"/>
        </dgm:presLayoutVars>
      </dgm:prSet>
      <dgm:spPr/>
    </dgm:pt>
    <dgm:pt modelId="{27066B61-8866-1644-9663-F64A68E689C3}" type="pres">
      <dgm:prSet presAssocID="{74C9BA7E-65CF-F341-889B-B548859255E0}" presName="arrow" presStyleLbl="bgShp" presStyleIdx="0" presStyleCnt="1"/>
      <dgm:spPr/>
    </dgm:pt>
    <dgm:pt modelId="{FB495844-79D3-2444-8DA9-4668E93312B2}" type="pres">
      <dgm:prSet presAssocID="{74C9BA7E-65CF-F341-889B-B548859255E0}" presName="linearProcess" presStyleCnt="0"/>
      <dgm:spPr/>
    </dgm:pt>
    <dgm:pt modelId="{E419366E-80BC-B645-BEFA-2C8C9A13DC51}" type="pres">
      <dgm:prSet presAssocID="{4AF7990D-B4F8-8447-BD6E-86DE9318DAA4}" presName="textNode" presStyleLbl="node1" presStyleIdx="0" presStyleCnt="4">
        <dgm:presLayoutVars>
          <dgm:bulletEnabled val="1"/>
        </dgm:presLayoutVars>
      </dgm:prSet>
      <dgm:spPr/>
      <dgm:t>
        <a:bodyPr/>
        <a:lstStyle/>
        <a:p>
          <a:endParaRPr lang="en-US"/>
        </a:p>
      </dgm:t>
    </dgm:pt>
    <dgm:pt modelId="{68B879E4-116D-D145-A79E-A4073F8073C5}" type="pres">
      <dgm:prSet presAssocID="{F20F2D48-C5E2-104D-8BCE-3A2EC8BE0641}" presName="sibTrans" presStyleCnt="0"/>
      <dgm:spPr/>
    </dgm:pt>
    <dgm:pt modelId="{CC5AB726-A608-6845-8AF6-CA97FB052A34}" type="pres">
      <dgm:prSet presAssocID="{58CBD8C0-681F-4B4E-9805-53022AB3608A}" presName="textNode" presStyleLbl="node1" presStyleIdx="1" presStyleCnt="4">
        <dgm:presLayoutVars>
          <dgm:bulletEnabled val="1"/>
        </dgm:presLayoutVars>
      </dgm:prSet>
      <dgm:spPr/>
      <dgm:t>
        <a:bodyPr/>
        <a:lstStyle/>
        <a:p>
          <a:endParaRPr lang="en-US"/>
        </a:p>
      </dgm:t>
    </dgm:pt>
    <dgm:pt modelId="{2B4F6FB7-93C7-2348-9A4E-F7C1938C51A1}" type="pres">
      <dgm:prSet presAssocID="{D2B984FE-C5D6-2A40-B883-39FD2FFBE177}" presName="sibTrans" presStyleCnt="0"/>
      <dgm:spPr/>
    </dgm:pt>
    <dgm:pt modelId="{B16218B0-DC44-AF4A-9CEA-C7395E4AFADB}" type="pres">
      <dgm:prSet presAssocID="{ECAC3BCA-4C91-1D47-B480-7932B31E512D}" presName="textNode" presStyleLbl="node1" presStyleIdx="2" presStyleCnt="4">
        <dgm:presLayoutVars>
          <dgm:bulletEnabled val="1"/>
        </dgm:presLayoutVars>
      </dgm:prSet>
      <dgm:spPr/>
      <dgm:t>
        <a:bodyPr/>
        <a:lstStyle/>
        <a:p>
          <a:endParaRPr lang="en-US"/>
        </a:p>
      </dgm:t>
    </dgm:pt>
    <dgm:pt modelId="{9B408F13-BC5C-B744-AE55-1EF3DA76D96F}" type="pres">
      <dgm:prSet presAssocID="{BB886201-C8EF-D849-A894-9E18D3BE8584}" presName="sibTrans" presStyleCnt="0"/>
      <dgm:spPr/>
    </dgm:pt>
    <dgm:pt modelId="{65EE47F1-7423-1F4F-B665-5FE728C053AD}" type="pres">
      <dgm:prSet presAssocID="{141A7760-7BE8-5E49-9C78-D702B806CD05}" presName="textNode" presStyleLbl="node1" presStyleIdx="3" presStyleCnt="4">
        <dgm:presLayoutVars>
          <dgm:bulletEnabled val="1"/>
        </dgm:presLayoutVars>
      </dgm:prSet>
      <dgm:spPr/>
      <dgm:t>
        <a:bodyPr/>
        <a:lstStyle/>
        <a:p>
          <a:endParaRPr lang="en-US"/>
        </a:p>
      </dgm:t>
    </dgm:pt>
  </dgm:ptLst>
  <dgm:cxnLst>
    <dgm:cxn modelId="{A9A6A559-74DB-9346-905B-768C9CADF966}" type="presOf" srcId="{ECAC3BCA-4C91-1D47-B480-7932B31E512D}" destId="{B16218B0-DC44-AF4A-9CEA-C7395E4AFADB}" srcOrd="0" destOrd="0" presId="urn:microsoft.com/office/officeart/2005/8/layout/hProcess9"/>
    <dgm:cxn modelId="{17DC667F-CAB3-084F-B2F7-D92D899EDEC6}" type="presOf" srcId="{74C9BA7E-65CF-F341-889B-B548859255E0}" destId="{3CF12AF0-168A-6A4A-85B1-E9B66EAA1AAC}" srcOrd="0" destOrd="0" presId="urn:microsoft.com/office/officeart/2005/8/layout/hProcess9"/>
    <dgm:cxn modelId="{84EB0A46-518B-C84F-8536-EAC828EEBD57}" srcId="{74C9BA7E-65CF-F341-889B-B548859255E0}" destId="{141A7760-7BE8-5E49-9C78-D702B806CD05}" srcOrd="3" destOrd="0" parTransId="{5D291616-7BC6-B849-B530-7A083EC49042}" sibTransId="{550254D6-BA30-1A4F-AD32-8E754082F82A}"/>
    <dgm:cxn modelId="{CAF07939-B6F0-9943-BC7C-1CA841AC264D}" srcId="{74C9BA7E-65CF-F341-889B-B548859255E0}" destId="{4AF7990D-B4F8-8447-BD6E-86DE9318DAA4}" srcOrd="0" destOrd="0" parTransId="{1D3A58B0-27E3-0342-A255-E960360794AC}" sibTransId="{F20F2D48-C5E2-104D-8BCE-3A2EC8BE0641}"/>
    <dgm:cxn modelId="{E095C8CC-78C8-6F4E-A190-CA651351ACBF}" type="presOf" srcId="{141A7760-7BE8-5E49-9C78-D702B806CD05}" destId="{65EE47F1-7423-1F4F-B665-5FE728C053AD}" srcOrd="0" destOrd="0" presId="urn:microsoft.com/office/officeart/2005/8/layout/hProcess9"/>
    <dgm:cxn modelId="{62879FEA-D328-4440-B9BB-DF97839F080C}" type="presOf" srcId="{4AF7990D-B4F8-8447-BD6E-86DE9318DAA4}" destId="{E419366E-80BC-B645-BEFA-2C8C9A13DC51}" srcOrd="0" destOrd="0" presId="urn:microsoft.com/office/officeart/2005/8/layout/hProcess9"/>
    <dgm:cxn modelId="{FDDCB7EF-B416-E54D-862E-B1CB2591AF05}" srcId="{74C9BA7E-65CF-F341-889B-B548859255E0}" destId="{58CBD8C0-681F-4B4E-9805-53022AB3608A}" srcOrd="1" destOrd="0" parTransId="{C3F2C883-000C-0244-BE61-545CC9B348B8}" sibTransId="{D2B984FE-C5D6-2A40-B883-39FD2FFBE177}"/>
    <dgm:cxn modelId="{E78B82EE-07E6-1347-A193-24125BDA8456}" type="presOf" srcId="{58CBD8C0-681F-4B4E-9805-53022AB3608A}" destId="{CC5AB726-A608-6845-8AF6-CA97FB052A34}" srcOrd="0" destOrd="0" presId="urn:microsoft.com/office/officeart/2005/8/layout/hProcess9"/>
    <dgm:cxn modelId="{9138BBAB-880A-DD43-9A85-06CE3622F4B3}" srcId="{74C9BA7E-65CF-F341-889B-B548859255E0}" destId="{ECAC3BCA-4C91-1D47-B480-7932B31E512D}" srcOrd="2" destOrd="0" parTransId="{CADC487C-4878-4844-91A4-8DDA61142375}" sibTransId="{BB886201-C8EF-D849-A894-9E18D3BE8584}"/>
    <dgm:cxn modelId="{0403D4FF-9DA7-404B-A751-DEB1EB8B5013}" type="presParOf" srcId="{3CF12AF0-168A-6A4A-85B1-E9B66EAA1AAC}" destId="{27066B61-8866-1644-9663-F64A68E689C3}" srcOrd="0" destOrd="0" presId="urn:microsoft.com/office/officeart/2005/8/layout/hProcess9"/>
    <dgm:cxn modelId="{D1B436FC-EBF4-7646-8895-60F462B618BA}" type="presParOf" srcId="{3CF12AF0-168A-6A4A-85B1-E9B66EAA1AAC}" destId="{FB495844-79D3-2444-8DA9-4668E93312B2}" srcOrd="1" destOrd="0" presId="urn:microsoft.com/office/officeart/2005/8/layout/hProcess9"/>
    <dgm:cxn modelId="{B0553E74-B311-534E-B14C-5D6CA18B70D4}" type="presParOf" srcId="{FB495844-79D3-2444-8DA9-4668E93312B2}" destId="{E419366E-80BC-B645-BEFA-2C8C9A13DC51}" srcOrd="0" destOrd="0" presId="urn:microsoft.com/office/officeart/2005/8/layout/hProcess9"/>
    <dgm:cxn modelId="{FD177983-67BC-9A46-A783-375F15DFFBBA}" type="presParOf" srcId="{FB495844-79D3-2444-8DA9-4668E93312B2}" destId="{68B879E4-116D-D145-A79E-A4073F8073C5}" srcOrd="1" destOrd="0" presId="urn:microsoft.com/office/officeart/2005/8/layout/hProcess9"/>
    <dgm:cxn modelId="{197EB363-A5E0-534C-9664-A6F1837C3688}" type="presParOf" srcId="{FB495844-79D3-2444-8DA9-4668E93312B2}" destId="{CC5AB726-A608-6845-8AF6-CA97FB052A34}" srcOrd="2" destOrd="0" presId="urn:microsoft.com/office/officeart/2005/8/layout/hProcess9"/>
    <dgm:cxn modelId="{DFD055EB-E2C8-CA44-ABFC-D9386B987045}" type="presParOf" srcId="{FB495844-79D3-2444-8DA9-4668E93312B2}" destId="{2B4F6FB7-93C7-2348-9A4E-F7C1938C51A1}" srcOrd="3" destOrd="0" presId="urn:microsoft.com/office/officeart/2005/8/layout/hProcess9"/>
    <dgm:cxn modelId="{02DBBD1D-DA06-0C41-9C39-D144D0B034CA}" type="presParOf" srcId="{FB495844-79D3-2444-8DA9-4668E93312B2}" destId="{B16218B0-DC44-AF4A-9CEA-C7395E4AFADB}" srcOrd="4" destOrd="0" presId="urn:microsoft.com/office/officeart/2005/8/layout/hProcess9"/>
    <dgm:cxn modelId="{E37A82EF-7568-6343-8F5F-488450F3C780}" type="presParOf" srcId="{FB495844-79D3-2444-8DA9-4668E93312B2}" destId="{9B408F13-BC5C-B744-AE55-1EF3DA76D96F}" srcOrd="5" destOrd="0" presId="urn:microsoft.com/office/officeart/2005/8/layout/hProcess9"/>
    <dgm:cxn modelId="{FC6FA845-FEED-8243-8C5A-3938ED2994E6}" type="presParOf" srcId="{FB495844-79D3-2444-8DA9-4668E93312B2}" destId="{65EE47F1-7423-1F4F-B665-5FE728C053A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B5E7D-FB76-CE47-A49B-B9B416E23636}"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n-US"/>
        </a:p>
      </dgm:t>
    </dgm:pt>
    <dgm:pt modelId="{BC6D22DF-1A10-354B-A3F2-3180D1430128}">
      <dgm:prSet phldrT="[Text]"/>
      <dgm:spPr/>
      <dgm:t>
        <a:bodyPr/>
        <a:lstStyle/>
        <a:p>
          <a:r>
            <a:rPr lang="en-US" dirty="0" smtClean="0"/>
            <a:t> Questions? Comments?</a:t>
          </a:r>
          <a:endParaRPr lang="en-US" dirty="0"/>
        </a:p>
      </dgm:t>
    </dgm:pt>
    <dgm:pt modelId="{1D410B1E-CAAB-D94E-9777-4F48614F8BF5}" type="parTrans" cxnId="{2758A090-508A-984E-ACDC-2DC6A9E8C3C8}">
      <dgm:prSet/>
      <dgm:spPr/>
      <dgm:t>
        <a:bodyPr/>
        <a:lstStyle/>
        <a:p>
          <a:endParaRPr lang="en-US"/>
        </a:p>
      </dgm:t>
    </dgm:pt>
    <dgm:pt modelId="{1FCD3A7D-596C-9441-864C-AE75AE3DE65D}" type="sibTrans" cxnId="{2758A090-508A-984E-ACDC-2DC6A9E8C3C8}">
      <dgm:prSet/>
      <dgm:spPr/>
      <dgm:t>
        <a:bodyPr/>
        <a:lstStyle/>
        <a:p>
          <a:endParaRPr lang="en-US"/>
        </a:p>
      </dgm:t>
    </dgm:pt>
    <dgm:pt modelId="{C153E151-E7FC-F842-B22F-1CEC80004243}">
      <dgm:prSet phldrT="[Text]"/>
      <dgm:spPr/>
      <dgm:t>
        <a:bodyPr/>
        <a:lstStyle/>
        <a:p>
          <a:r>
            <a:rPr lang="en-US" dirty="0" smtClean="0">
              <a:hlinkClick xmlns:r="http://schemas.openxmlformats.org/officeDocument/2006/relationships" r:id="rId1"/>
            </a:rPr>
            <a:t>weimei.pan@ubc.ca</a:t>
          </a:r>
          <a:r>
            <a:rPr lang="en-US" dirty="0" smtClean="0"/>
            <a:t>  </a:t>
          </a:r>
          <a:endParaRPr lang="en-US" dirty="0"/>
        </a:p>
      </dgm:t>
    </dgm:pt>
    <dgm:pt modelId="{B0E80C21-D0B4-FE4F-81D9-F779E3614082}" type="parTrans" cxnId="{795CAC12-9BE5-3049-A8A6-8D400D318240}">
      <dgm:prSet/>
      <dgm:spPr/>
      <dgm:t>
        <a:bodyPr/>
        <a:lstStyle/>
        <a:p>
          <a:endParaRPr lang="en-US"/>
        </a:p>
      </dgm:t>
    </dgm:pt>
    <dgm:pt modelId="{6AD6FCCE-CA0E-984E-9AF4-F0DE85E53A60}" type="sibTrans" cxnId="{795CAC12-9BE5-3049-A8A6-8D400D318240}">
      <dgm:prSet/>
      <dgm:spPr/>
      <dgm:t>
        <a:bodyPr/>
        <a:lstStyle/>
        <a:p>
          <a:endParaRPr lang="en-US"/>
        </a:p>
      </dgm:t>
    </dgm:pt>
    <dgm:pt modelId="{1B6168A5-D523-484A-A94B-49758C389AA1}" type="pres">
      <dgm:prSet presAssocID="{9A9B5E7D-FB76-CE47-A49B-B9B416E23636}" presName="list" presStyleCnt="0">
        <dgm:presLayoutVars>
          <dgm:dir/>
          <dgm:animLvl val="lvl"/>
        </dgm:presLayoutVars>
      </dgm:prSet>
      <dgm:spPr/>
      <dgm:t>
        <a:bodyPr/>
        <a:lstStyle/>
        <a:p>
          <a:endParaRPr lang="en-US"/>
        </a:p>
      </dgm:t>
    </dgm:pt>
    <dgm:pt modelId="{263B636F-C42A-4546-B8E8-4CE42152D626}" type="pres">
      <dgm:prSet presAssocID="{BC6D22DF-1A10-354B-A3F2-3180D1430128}" presName="posSpace" presStyleCnt="0"/>
      <dgm:spPr/>
    </dgm:pt>
    <dgm:pt modelId="{84E235A5-C1DC-F54E-AE5A-EEBFF9051EFC}" type="pres">
      <dgm:prSet presAssocID="{BC6D22DF-1A10-354B-A3F2-3180D1430128}" presName="vertFlow" presStyleCnt="0"/>
      <dgm:spPr/>
    </dgm:pt>
    <dgm:pt modelId="{1FAFB623-5AF9-BD48-959B-483AAB812DE3}" type="pres">
      <dgm:prSet presAssocID="{BC6D22DF-1A10-354B-A3F2-3180D1430128}" presName="topSpace" presStyleCnt="0"/>
      <dgm:spPr/>
    </dgm:pt>
    <dgm:pt modelId="{B34339EC-188A-D947-A6AA-BE72F5584B04}" type="pres">
      <dgm:prSet presAssocID="{BC6D22DF-1A10-354B-A3F2-3180D1430128}" presName="firstComp" presStyleCnt="0"/>
      <dgm:spPr/>
    </dgm:pt>
    <dgm:pt modelId="{2B194C90-6B58-4D43-964E-0B10FF66B7F6}" type="pres">
      <dgm:prSet presAssocID="{BC6D22DF-1A10-354B-A3F2-3180D1430128}" presName="firstChild" presStyleLbl="bgAccFollowNode1" presStyleIdx="0" presStyleCnt="1"/>
      <dgm:spPr/>
      <dgm:t>
        <a:bodyPr/>
        <a:lstStyle/>
        <a:p>
          <a:endParaRPr lang="en-US"/>
        </a:p>
      </dgm:t>
    </dgm:pt>
    <dgm:pt modelId="{06B8B222-B753-0C4F-954B-22C24750C042}" type="pres">
      <dgm:prSet presAssocID="{BC6D22DF-1A10-354B-A3F2-3180D1430128}" presName="firstChildTx" presStyleLbl="bgAccFollowNode1" presStyleIdx="0" presStyleCnt="1">
        <dgm:presLayoutVars>
          <dgm:bulletEnabled val="1"/>
        </dgm:presLayoutVars>
      </dgm:prSet>
      <dgm:spPr/>
      <dgm:t>
        <a:bodyPr/>
        <a:lstStyle/>
        <a:p>
          <a:endParaRPr lang="en-US"/>
        </a:p>
      </dgm:t>
    </dgm:pt>
    <dgm:pt modelId="{1FDE61B0-00D9-884F-ABC9-21AC51A6507D}" type="pres">
      <dgm:prSet presAssocID="{BC6D22DF-1A10-354B-A3F2-3180D1430128}" presName="negSpace" presStyleCnt="0"/>
      <dgm:spPr/>
    </dgm:pt>
    <dgm:pt modelId="{F06B2B53-2651-7047-8F54-9E31C0B03F6B}" type="pres">
      <dgm:prSet presAssocID="{BC6D22DF-1A10-354B-A3F2-3180D1430128}" presName="circle" presStyleLbl="node1" presStyleIdx="0" presStyleCnt="1"/>
      <dgm:spPr/>
      <dgm:t>
        <a:bodyPr/>
        <a:lstStyle/>
        <a:p>
          <a:endParaRPr lang="en-US"/>
        </a:p>
      </dgm:t>
    </dgm:pt>
  </dgm:ptLst>
  <dgm:cxnLst>
    <dgm:cxn modelId="{2758A090-508A-984E-ACDC-2DC6A9E8C3C8}" srcId="{9A9B5E7D-FB76-CE47-A49B-B9B416E23636}" destId="{BC6D22DF-1A10-354B-A3F2-3180D1430128}" srcOrd="0" destOrd="0" parTransId="{1D410B1E-CAAB-D94E-9777-4F48614F8BF5}" sibTransId="{1FCD3A7D-596C-9441-864C-AE75AE3DE65D}"/>
    <dgm:cxn modelId="{440DEA9E-48FC-3444-955D-B42DF6A257BA}" type="presOf" srcId="{9A9B5E7D-FB76-CE47-A49B-B9B416E23636}" destId="{1B6168A5-D523-484A-A94B-49758C389AA1}" srcOrd="0" destOrd="0" presId="urn:microsoft.com/office/officeart/2005/8/layout/hList9"/>
    <dgm:cxn modelId="{B85FE10A-AA6F-2444-A546-05B62829D0D6}" type="presOf" srcId="{C153E151-E7FC-F842-B22F-1CEC80004243}" destId="{2B194C90-6B58-4D43-964E-0B10FF66B7F6}" srcOrd="0" destOrd="0" presId="urn:microsoft.com/office/officeart/2005/8/layout/hList9"/>
    <dgm:cxn modelId="{2C191473-CC10-EA48-B0E7-E24F202EF728}" type="presOf" srcId="{BC6D22DF-1A10-354B-A3F2-3180D1430128}" destId="{F06B2B53-2651-7047-8F54-9E31C0B03F6B}" srcOrd="0" destOrd="0" presId="urn:microsoft.com/office/officeart/2005/8/layout/hList9"/>
    <dgm:cxn modelId="{79CAD06C-6A99-6D40-B08D-5773127677FE}" type="presOf" srcId="{C153E151-E7FC-F842-B22F-1CEC80004243}" destId="{06B8B222-B753-0C4F-954B-22C24750C042}" srcOrd="1" destOrd="0" presId="urn:microsoft.com/office/officeart/2005/8/layout/hList9"/>
    <dgm:cxn modelId="{795CAC12-9BE5-3049-A8A6-8D400D318240}" srcId="{BC6D22DF-1A10-354B-A3F2-3180D1430128}" destId="{C153E151-E7FC-F842-B22F-1CEC80004243}" srcOrd="0" destOrd="0" parTransId="{B0E80C21-D0B4-FE4F-81D9-F779E3614082}" sibTransId="{6AD6FCCE-CA0E-984E-9AF4-F0DE85E53A60}"/>
    <dgm:cxn modelId="{19826A33-596E-7C46-8CDD-B4405728C147}" type="presParOf" srcId="{1B6168A5-D523-484A-A94B-49758C389AA1}" destId="{263B636F-C42A-4546-B8E8-4CE42152D626}" srcOrd="0" destOrd="0" presId="urn:microsoft.com/office/officeart/2005/8/layout/hList9"/>
    <dgm:cxn modelId="{2E6C7717-6FE2-5E4E-A282-ED8B533703B1}" type="presParOf" srcId="{1B6168A5-D523-484A-A94B-49758C389AA1}" destId="{84E235A5-C1DC-F54E-AE5A-EEBFF9051EFC}" srcOrd="1" destOrd="0" presId="urn:microsoft.com/office/officeart/2005/8/layout/hList9"/>
    <dgm:cxn modelId="{F8E601F4-5CD0-E946-AE74-2E134EE9BADB}" type="presParOf" srcId="{84E235A5-C1DC-F54E-AE5A-EEBFF9051EFC}" destId="{1FAFB623-5AF9-BD48-959B-483AAB812DE3}" srcOrd="0" destOrd="0" presId="urn:microsoft.com/office/officeart/2005/8/layout/hList9"/>
    <dgm:cxn modelId="{3B9ED56D-39C2-084F-9FE4-449FA2DBF88A}" type="presParOf" srcId="{84E235A5-C1DC-F54E-AE5A-EEBFF9051EFC}" destId="{B34339EC-188A-D947-A6AA-BE72F5584B04}" srcOrd="1" destOrd="0" presId="urn:microsoft.com/office/officeart/2005/8/layout/hList9"/>
    <dgm:cxn modelId="{3247D977-6A86-A845-A146-BEC129C06805}" type="presParOf" srcId="{B34339EC-188A-D947-A6AA-BE72F5584B04}" destId="{2B194C90-6B58-4D43-964E-0B10FF66B7F6}" srcOrd="0" destOrd="0" presId="urn:microsoft.com/office/officeart/2005/8/layout/hList9"/>
    <dgm:cxn modelId="{E391B103-DEBF-2C43-9984-E67BF96A5FA4}" type="presParOf" srcId="{B34339EC-188A-D947-A6AA-BE72F5584B04}" destId="{06B8B222-B753-0C4F-954B-22C24750C042}" srcOrd="1" destOrd="0" presId="urn:microsoft.com/office/officeart/2005/8/layout/hList9"/>
    <dgm:cxn modelId="{A4BDC132-193E-5C4F-9BC7-38E898766A3B}" type="presParOf" srcId="{1B6168A5-D523-484A-A94B-49758C389AA1}" destId="{1FDE61B0-00D9-884F-ABC9-21AC51A6507D}" srcOrd="2" destOrd="0" presId="urn:microsoft.com/office/officeart/2005/8/layout/hList9"/>
    <dgm:cxn modelId="{8DD88129-875D-8244-ABB0-A867888F12A1}" type="presParOf" srcId="{1B6168A5-D523-484A-A94B-49758C389AA1}" destId="{F06B2B53-2651-7047-8F54-9E31C0B03F6B}"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6B61-8866-1644-9663-F64A68E689C3}">
      <dsp:nvSpPr>
        <dsp:cNvPr id="0" name=""/>
        <dsp:cNvSpPr/>
      </dsp:nvSpPr>
      <dsp:spPr>
        <a:xfrm>
          <a:off x="637579" y="0"/>
          <a:ext cx="7225902" cy="44799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19366E-80BC-B645-BEFA-2C8C9A13DC51}">
      <dsp:nvSpPr>
        <dsp:cNvPr id="0" name=""/>
        <dsp:cNvSpPr/>
      </dsp:nvSpPr>
      <dsp:spPr>
        <a:xfrm>
          <a:off x="4254"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chemeClr val="accent4"/>
              </a:solidFill>
            </a:rPr>
            <a:t>Brief</a:t>
          </a:r>
          <a:r>
            <a:rPr lang="zh-CN" altLang="en-US" sz="2100" kern="1200" dirty="0" smtClean="0">
              <a:solidFill>
                <a:schemeClr val="accent4"/>
              </a:solidFill>
            </a:rPr>
            <a:t> </a:t>
          </a:r>
          <a:r>
            <a:rPr lang="en-US" altLang="zh-CN" sz="2100" kern="1200" dirty="0" smtClean="0">
              <a:solidFill>
                <a:schemeClr val="accent4"/>
              </a:solidFill>
            </a:rPr>
            <a:t>Overview of ‘Fun’ in ‘Functional’ Project</a:t>
          </a:r>
          <a:endParaRPr lang="en-US" sz="2100" kern="1200" dirty="0">
            <a:solidFill>
              <a:schemeClr val="accent4"/>
            </a:solidFill>
          </a:endParaRPr>
        </a:p>
      </dsp:txBody>
      <dsp:txXfrm>
        <a:off x="91731" y="1431454"/>
        <a:ext cx="1871444" cy="1617016"/>
      </dsp:txXfrm>
    </dsp:sp>
    <dsp:sp modelId="{CC5AB726-A608-6845-8AF6-CA97FB052A34}">
      <dsp:nvSpPr>
        <dsp:cNvPr id="0" name=""/>
        <dsp:cNvSpPr/>
      </dsp:nvSpPr>
      <dsp:spPr>
        <a:xfrm>
          <a:off x="2152972"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Data Collection </a:t>
          </a:r>
          <a:endParaRPr lang="en-US" sz="2100" kern="1200" dirty="0">
            <a:solidFill>
              <a:srgbClr val="000000"/>
            </a:solidFill>
          </a:endParaRPr>
        </a:p>
      </dsp:txBody>
      <dsp:txXfrm>
        <a:off x="2240449" y="1431454"/>
        <a:ext cx="1871444" cy="1617016"/>
      </dsp:txXfrm>
    </dsp:sp>
    <dsp:sp modelId="{B16218B0-DC44-AF4A-9CEA-C7395E4AFADB}">
      <dsp:nvSpPr>
        <dsp:cNvPr id="0" name=""/>
        <dsp:cNvSpPr/>
      </dsp:nvSpPr>
      <dsp:spPr>
        <a:xfrm>
          <a:off x="4301690"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Preliminary</a:t>
          </a:r>
          <a:r>
            <a:rPr lang="zh-CN" altLang="en-US" sz="2100" kern="1200" dirty="0" smtClean="0">
              <a:solidFill>
                <a:srgbClr val="000000"/>
              </a:solidFill>
            </a:rPr>
            <a:t> </a:t>
          </a:r>
          <a:r>
            <a:rPr lang="en-US" altLang="zh-CN" sz="2100" kern="1200" dirty="0" smtClean="0">
              <a:solidFill>
                <a:srgbClr val="000000"/>
              </a:solidFill>
            </a:rPr>
            <a:t>Findings</a:t>
          </a:r>
          <a:r>
            <a:rPr lang="zh-CN" altLang="en-US" sz="2100" kern="1200" dirty="0" smtClean="0">
              <a:solidFill>
                <a:srgbClr val="000000"/>
              </a:solidFill>
            </a:rPr>
            <a:t> </a:t>
          </a:r>
          <a:endParaRPr lang="en-US" sz="2100" kern="1200" dirty="0">
            <a:solidFill>
              <a:srgbClr val="000000"/>
            </a:solidFill>
          </a:endParaRPr>
        </a:p>
      </dsp:txBody>
      <dsp:txXfrm>
        <a:off x="4389167" y="1431454"/>
        <a:ext cx="1871444" cy="1617016"/>
      </dsp:txXfrm>
    </dsp:sp>
    <dsp:sp modelId="{65EE47F1-7423-1F4F-B665-5FE728C053AD}">
      <dsp:nvSpPr>
        <dsp:cNvPr id="0" name=""/>
        <dsp:cNvSpPr/>
      </dsp:nvSpPr>
      <dsp:spPr>
        <a:xfrm>
          <a:off x="6450409"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Questions</a:t>
          </a:r>
          <a:r>
            <a:rPr lang="zh-CN" altLang="en-US" sz="2100" kern="1200" dirty="0" smtClean="0">
              <a:solidFill>
                <a:srgbClr val="000000"/>
              </a:solidFill>
            </a:rPr>
            <a:t> </a:t>
          </a:r>
          <a:r>
            <a:rPr lang="en-US" altLang="zh-CN" sz="2100" kern="1200" dirty="0" smtClean="0">
              <a:solidFill>
                <a:srgbClr val="000000"/>
              </a:solidFill>
            </a:rPr>
            <a:t>and</a:t>
          </a:r>
          <a:r>
            <a:rPr lang="zh-CN" altLang="en-US" sz="2100" kern="1200" dirty="0" smtClean="0">
              <a:solidFill>
                <a:srgbClr val="000000"/>
              </a:solidFill>
            </a:rPr>
            <a:t> </a:t>
          </a:r>
          <a:r>
            <a:rPr lang="en-US" altLang="zh-CN" sz="2100" kern="1200" dirty="0" smtClean="0">
              <a:solidFill>
                <a:srgbClr val="000000"/>
              </a:solidFill>
            </a:rPr>
            <a:t>Answers</a:t>
          </a:r>
          <a:r>
            <a:rPr lang="zh-CN" altLang="en-US" sz="2100" kern="1200" dirty="0" smtClean="0">
              <a:solidFill>
                <a:srgbClr val="000000"/>
              </a:solidFill>
            </a:rPr>
            <a:t> </a:t>
          </a:r>
          <a:endParaRPr lang="en-US" sz="2100" kern="1200" dirty="0">
            <a:solidFill>
              <a:srgbClr val="000000"/>
            </a:solidFill>
          </a:endParaRPr>
        </a:p>
      </dsp:txBody>
      <dsp:txXfrm>
        <a:off x="6537886" y="1431454"/>
        <a:ext cx="1871444" cy="161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6B61-8866-1644-9663-F64A68E689C3}">
      <dsp:nvSpPr>
        <dsp:cNvPr id="0" name=""/>
        <dsp:cNvSpPr/>
      </dsp:nvSpPr>
      <dsp:spPr>
        <a:xfrm>
          <a:off x="637579" y="0"/>
          <a:ext cx="7225902" cy="44799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19366E-80BC-B645-BEFA-2C8C9A13DC51}">
      <dsp:nvSpPr>
        <dsp:cNvPr id="0" name=""/>
        <dsp:cNvSpPr/>
      </dsp:nvSpPr>
      <dsp:spPr>
        <a:xfrm>
          <a:off x="4254" y="1343977"/>
          <a:ext cx="2046398" cy="17919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chemeClr val="accent4"/>
              </a:solidFill>
            </a:rPr>
            <a:t>Brief</a:t>
          </a:r>
          <a:r>
            <a:rPr lang="zh-CN" altLang="en-US" sz="2100" kern="1200" dirty="0" smtClean="0">
              <a:solidFill>
                <a:schemeClr val="accent4"/>
              </a:solidFill>
            </a:rPr>
            <a:t> </a:t>
          </a:r>
          <a:r>
            <a:rPr lang="en-US" altLang="zh-CN" sz="2100" kern="1200" dirty="0" smtClean="0">
              <a:solidFill>
                <a:schemeClr val="accent4"/>
              </a:solidFill>
            </a:rPr>
            <a:t>Overview of ‘Fun’ in ‘Functional’ Project</a:t>
          </a:r>
          <a:endParaRPr lang="en-US" sz="2100" kern="1200" dirty="0">
            <a:solidFill>
              <a:schemeClr val="accent4"/>
            </a:solidFill>
          </a:endParaRPr>
        </a:p>
      </dsp:txBody>
      <dsp:txXfrm>
        <a:off x="91731" y="1431454"/>
        <a:ext cx="1871444" cy="1617016"/>
      </dsp:txXfrm>
    </dsp:sp>
    <dsp:sp modelId="{CC5AB726-A608-6845-8AF6-CA97FB052A34}">
      <dsp:nvSpPr>
        <dsp:cNvPr id="0" name=""/>
        <dsp:cNvSpPr/>
      </dsp:nvSpPr>
      <dsp:spPr>
        <a:xfrm>
          <a:off x="2152972"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Data Collection </a:t>
          </a:r>
          <a:endParaRPr lang="en-US" sz="2100" kern="1200" dirty="0">
            <a:solidFill>
              <a:srgbClr val="000000"/>
            </a:solidFill>
          </a:endParaRPr>
        </a:p>
      </dsp:txBody>
      <dsp:txXfrm>
        <a:off x="2240449" y="1431454"/>
        <a:ext cx="1871444" cy="1617016"/>
      </dsp:txXfrm>
    </dsp:sp>
    <dsp:sp modelId="{B16218B0-DC44-AF4A-9CEA-C7395E4AFADB}">
      <dsp:nvSpPr>
        <dsp:cNvPr id="0" name=""/>
        <dsp:cNvSpPr/>
      </dsp:nvSpPr>
      <dsp:spPr>
        <a:xfrm>
          <a:off x="4301690"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Preliminary</a:t>
          </a:r>
          <a:r>
            <a:rPr lang="zh-CN" altLang="en-US" sz="2100" kern="1200" dirty="0" smtClean="0">
              <a:solidFill>
                <a:srgbClr val="000000"/>
              </a:solidFill>
            </a:rPr>
            <a:t> </a:t>
          </a:r>
          <a:r>
            <a:rPr lang="en-US" altLang="zh-CN" sz="2100" kern="1200" dirty="0" smtClean="0">
              <a:solidFill>
                <a:srgbClr val="000000"/>
              </a:solidFill>
            </a:rPr>
            <a:t>Findings</a:t>
          </a:r>
          <a:r>
            <a:rPr lang="zh-CN" altLang="en-US" sz="2100" kern="1200" dirty="0" smtClean="0">
              <a:solidFill>
                <a:srgbClr val="000000"/>
              </a:solidFill>
            </a:rPr>
            <a:t> </a:t>
          </a:r>
          <a:endParaRPr lang="en-US" sz="2100" kern="1200" dirty="0">
            <a:solidFill>
              <a:srgbClr val="000000"/>
            </a:solidFill>
          </a:endParaRPr>
        </a:p>
      </dsp:txBody>
      <dsp:txXfrm>
        <a:off x="4389167" y="1431454"/>
        <a:ext cx="1871444" cy="1617016"/>
      </dsp:txXfrm>
    </dsp:sp>
    <dsp:sp modelId="{65EE47F1-7423-1F4F-B665-5FE728C053AD}">
      <dsp:nvSpPr>
        <dsp:cNvPr id="0" name=""/>
        <dsp:cNvSpPr/>
      </dsp:nvSpPr>
      <dsp:spPr>
        <a:xfrm>
          <a:off x="6450409"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Questions</a:t>
          </a:r>
          <a:r>
            <a:rPr lang="zh-CN" altLang="en-US" sz="2100" kern="1200" dirty="0" smtClean="0">
              <a:solidFill>
                <a:srgbClr val="000000"/>
              </a:solidFill>
            </a:rPr>
            <a:t> </a:t>
          </a:r>
          <a:r>
            <a:rPr lang="en-US" altLang="zh-CN" sz="2100" kern="1200" dirty="0" smtClean="0">
              <a:solidFill>
                <a:srgbClr val="000000"/>
              </a:solidFill>
            </a:rPr>
            <a:t>and</a:t>
          </a:r>
          <a:r>
            <a:rPr lang="zh-CN" altLang="en-US" sz="2100" kern="1200" dirty="0" smtClean="0">
              <a:solidFill>
                <a:srgbClr val="000000"/>
              </a:solidFill>
            </a:rPr>
            <a:t> </a:t>
          </a:r>
          <a:r>
            <a:rPr lang="en-US" altLang="zh-CN" sz="2100" kern="1200" dirty="0" smtClean="0">
              <a:solidFill>
                <a:srgbClr val="000000"/>
              </a:solidFill>
            </a:rPr>
            <a:t>Answers</a:t>
          </a:r>
          <a:r>
            <a:rPr lang="zh-CN" altLang="en-US" sz="2100" kern="1200" dirty="0" smtClean="0">
              <a:solidFill>
                <a:srgbClr val="000000"/>
              </a:solidFill>
            </a:rPr>
            <a:t> </a:t>
          </a:r>
          <a:endParaRPr lang="en-US" sz="2100" kern="1200" dirty="0">
            <a:solidFill>
              <a:srgbClr val="000000"/>
            </a:solidFill>
          </a:endParaRPr>
        </a:p>
      </dsp:txBody>
      <dsp:txXfrm>
        <a:off x="6537886" y="1431454"/>
        <a:ext cx="1871444" cy="161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EEA3D-C66F-4A3B-A88B-5DDBC65263A4}">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355E3-A44D-4BC5-9DAD-E81505A5ECD5}">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do users interact with informa</a:t>
          </a:r>
          <a:r>
            <a:rPr lang="en-US" altLang="zh-C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tion systems</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in the different stages of adoption (initial introduction, adjustment to the system, continued use, etc.)?</a:t>
          </a:r>
          <a:endPar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28203" y="452596"/>
        <a:ext cx="7538938" cy="905192"/>
      </dsp:txXfrm>
    </dsp:sp>
    <dsp:sp modelId="{5AAEFFBB-B3D1-4A29-B79E-C60307D2CD8C}">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EF03D-6558-46D2-8094-286D20061B2A}">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a:t>
          </a:r>
          <a:r>
            <a:rPr lang="en-US" altLang="zh-C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 users perceive the different functions of </a:t>
          </a:r>
          <a:r>
            <a:rPr lang="en-US" altLang="zh-C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systems</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in relation to their own personal information management?</a:t>
          </a:r>
          <a:endPar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57241" y="1810385"/>
        <a:ext cx="7209900" cy="905192"/>
      </dsp:txXfrm>
    </dsp:sp>
    <dsp:sp modelId="{F7B4D46A-AB76-450F-A616-84B023B9701D}">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1D75B-C7B1-4347-81BB-081AC7ABFD49}">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users’ opinions on introducing gamification elements into </a:t>
          </a:r>
          <a:r>
            <a:rPr lang="en-US" altLang="zh-C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systems</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28203" y="3168174"/>
        <a:ext cx="7538938" cy="905192"/>
      </dsp:txXfrm>
    </dsp:sp>
    <dsp:sp modelId="{54F748BD-E2F3-4BD0-B865-264A01FC4A54}">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F8EE-7973-4C7B-B364-D699E9EAB56E}">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52BB9-AAB0-47C4-8D1A-6F70D6DBA934}">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Tahoma" panose="020B0604030504040204" pitchFamily="34" charset="0"/>
              <a:ea typeface="Tahoma" panose="020B0604030504040204" pitchFamily="34" charset="0"/>
              <a:cs typeface="Tahoma" panose="020B0604030504040204" pitchFamily="34" charset="0"/>
            </a:rPr>
            <a:t>Game Studies &amp; </a:t>
          </a:r>
          <a:r>
            <a:rPr lang="en-US" sz="2400" kern="1200" dirty="0" err="1" smtClean="0">
              <a:latin typeface="Tahoma" panose="020B0604030504040204" pitchFamily="34" charset="0"/>
              <a:ea typeface="Tahoma" panose="020B0604030504040204" pitchFamily="34" charset="0"/>
              <a:cs typeface="Tahoma" panose="020B0604030504040204" pitchFamily="34" charset="0"/>
            </a:rPr>
            <a:t>Gamification</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3827652" y="507327"/>
        <a:ext cx="2837275" cy="966780"/>
      </dsp:txXfrm>
    </dsp:sp>
    <dsp:sp modelId="{46F07D95-1B89-4831-BDE5-8C5FAFA005BD}">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Tahoma" panose="020B0604030504040204" pitchFamily="34" charset="0"/>
              <a:ea typeface="Tahoma" panose="020B0604030504040204" pitchFamily="34" charset="0"/>
              <a:cs typeface="Tahoma" panose="020B0604030504040204" pitchFamily="34" charset="0"/>
            </a:rPr>
            <a:t>Personal Information Management </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3827652" y="1712630"/>
        <a:ext cx="2837275" cy="966780"/>
      </dsp:txXfrm>
    </dsp:sp>
    <dsp:sp modelId="{7BBA5BF3-E135-9640-BBA6-E51CE7515423}">
      <dsp:nvSpPr>
        <dsp:cNvPr id="0" name=""/>
        <dsp:cNvSpPr/>
      </dsp:nvSpPr>
      <dsp:spPr>
        <a:xfrm>
          <a:off x="3775352" y="2880431"/>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Tahoma" panose="020B0604030504040204" pitchFamily="34" charset="0"/>
              <a:ea typeface="Tahoma" panose="020B0604030504040204" pitchFamily="34" charset="0"/>
              <a:cs typeface="Tahoma" panose="020B0604030504040204" pitchFamily="34" charset="0"/>
            </a:rPr>
            <a:t>Human-Technology Interaction</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3827652" y="2932731"/>
        <a:ext cx="2837275" cy="96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6B61-8866-1644-9663-F64A68E689C3}">
      <dsp:nvSpPr>
        <dsp:cNvPr id="0" name=""/>
        <dsp:cNvSpPr/>
      </dsp:nvSpPr>
      <dsp:spPr>
        <a:xfrm>
          <a:off x="637579" y="0"/>
          <a:ext cx="7225902" cy="44799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19366E-80BC-B645-BEFA-2C8C9A13DC51}">
      <dsp:nvSpPr>
        <dsp:cNvPr id="0" name=""/>
        <dsp:cNvSpPr/>
      </dsp:nvSpPr>
      <dsp:spPr>
        <a:xfrm>
          <a:off x="4254"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chemeClr val="accent4"/>
              </a:solidFill>
            </a:rPr>
            <a:t>Brief</a:t>
          </a:r>
          <a:r>
            <a:rPr lang="zh-CN" altLang="en-US" sz="2100" kern="1200" dirty="0" smtClean="0">
              <a:solidFill>
                <a:schemeClr val="accent4"/>
              </a:solidFill>
            </a:rPr>
            <a:t> </a:t>
          </a:r>
          <a:r>
            <a:rPr lang="en-US" altLang="zh-CN" sz="2100" kern="1200" dirty="0" smtClean="0">
              <a:solidFill>
                <a:schemeClr val="accent4"/>
              </a:solidFill>
            </a:rPr>
            <a:t>Overview of ‘Fun’ in ‘Functional’ Project</a:t>
          </a:r>
          <a:endParaRPr lang="en-US" sz="2100" kern="1200" dirty="0">
            <a:solidFill>
              <a:schemeClr val="accent4"/>
            </a:solidFill>
          </a:endParaRPr>
        </a:p>
      </dsp:txBody>
      <dsp:txXfrm>
        <a:off x="91731" y="1431454"/>
        <a:ext cx="1871444" cy="1617016"/>
      </dsp:txXfrm>
    </dsp:sp>
    <dsp:sp modelId="{CC5AB726-A608-6845-8AF6-CA97FB052A34}">
      <dsp:nvSpPr>
        <dsp:cNvPr id="0" name=""/>
        <dsp:cNvSpPr/>
      </dsp:nvSpPr>
      <dsp:spPr>
        <a:xfrm>
          <a:off x="2152972" y="1343977"/>
          <a:ext cx="2046398" cy="1791970"/>
        </a:xfrm>
        <a:prstGeom prst="roundRect">
          <a:avLst/>
        </a:prstGeom>
        <a:solidFill>
          <a:schemeClr val="accent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Data Collection </a:t>
          </a:r>
          <a:endParaRPr lang="en-US" sz="2100" kern="1200" dirty="0">
            <a:solidFill>
              <a:srgbClr val="000000"/>
            </a:solidFill>
          </a:endParaRPr>
        </a:p>
      </dsp:txBody>
      <dsp:txXfrm>
        <a:off x="2240449" y="1431454"/>
        <a:ext cx="1871444" cy="1617016"/>
      </dsp:txXfrm>
    </dsp:sp>
    <dsp:sp modelId="{B16218B0-DC44-AF4A-9CEA-C7395E4AFADB}">
      <dsp:nvSpPr>
        <dsp:cNvPr id="0" name=""/>
        <dsp:cNvSpPr/>
      </dsp:nvSpPr>
      <dsp:spPr>
        <a:xfrm>
          <a:off x="4301690"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Preliminary</a:t>
          </a:r>
          <a:r>
            <a:rPr lang="zh-CN" altLang="en-US" sz="2100" kern="1200" dirty="0" smtClean="0">
              <a:solidFill>
                <a:srgbClr val="000000"/>
              </a:solidFill>
            </a:rPr>
            <a:t> </a:t>
          </a:r>
          <a:r>
            <a:rPr lang="en-US" altLang="zh-CN" sz="2100" kern="1200" dirty="0" smtClean="0">
              <a:solidFill>
                <a:srgbClr val="000000"/>
              </a:solidFill>
            </a:rPr>
            <a:t>Findings</a:t>
          </a:r>
          <a:r>
            <a:rPr lang="zh-CN" altLang="en-US" sz="2100" kern="1200" dirty="0" smtClean="0">
              <a:solidFill>
                <a:srgbClr val="000000"/>
              </a:solidFill>
            </a:rPr>
            <a:t> </a:t>
          </a:r>
          <a:endParaRPr lang="en-US" sz="2100" kern="1200" dirty="0">
            <a:solidFill>
              <a:srgbClr val="000000"/>
            </a:solidFill>
          </a:endParaRPr>
        </a:p>
      </dsp:txBody>
      <dsp:txXfrm>
        <a:off x="4389167" y="1431454"/>
        <a:ext cx="1871444" cy="1617016"/>
      </dsp:txXfrm>
    </dsp:sp>
    <dsp:sp modelId="{65EE47F1-7423-1F4F-B665-5FE728C053AD}">
      <dsp:nvSpPr>
        <dsp:cNvPr id="0" name=""/>
        <dsp:cNvSpPr/>
      </dsp:nvSpPr>
      <dsp:spPr>
        <a:xfrm>
          <a:off x="6450409"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Questions</a:t>
          </a:r>
          <a:r>
            <a:rPr lang="zh-CN" altLang="en-US" sz="2100" kern="1200" dirty="0" smtClean="0">
              <a:solidFill>
                <a:srgbClr val="000000"/>
              </a:solidFill>
            </a:rPr>
            <a:t> </a:t>
          </a:r>
          <a:r>
            <a:rPr lang="en-US" altLang="zh-CN" sz="2100" kern="1200" dirty="0" smtClean="0">
              <a:solidFill>
                <a:srgbClr val="000000"/>
              </a:solidFill>
            </a:rPr>
            <a:t>and</a:t>
          </a:r>
          <a:r>
            <a:rPr lang="zh-CN" altLang="en-US" sz="2100" kern="1200" dirty="0" smtClean="0">
              <a:solidFill>
                <a:srgbClr val="000000"/>
              </a:solidFill>
            </a:rPr>
            <a:t> </a:t>
          </a:r>
          <a:r>
            <a:rPr lang="en-US" altLang="zh-CN" sz="2100" kern="1200" dirty="0" smtClean="0">
              <a:solidFill>
                <a:srgbClr val="000000"/>
              </a:solidFill>
            </a:rPr>
            <a:t>Answers</a:t>
          </a:r>
          <a:r>
            <a:rPr lang="zh-CN" altLang="en-US" sz="2100" kern="1200" dirty="0" smtClean="0">
              <a:solidFill>
                <a:srgbClr val="000000"/>
              </a:solidFill>
            </a:rPr>
            <a:t> </a:t>
          </a:r>
          <a:endParaRPr lang="en-US" sz="2100" kern="1200" dirty="0">
            <a:solidFill>
              <a:srgbClr val="000000"/>
            </a:solidFill>
          </a:endParaRPr>
        </a:p>
      </dsp:txBody>
      <dsp:txXfrm>
        <a:off x="6537886" y="1431454"/>
        <a:ext cx="1871444" cy="1617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0C6FD-EC63-C449-8815-71094A317EA0}">
      <dsp:nvSpPr>
        <dsp:cNvPr id="0" name=""/>
        <dsp:cNvSpPr/>
      </dsp:nvSpPr>
      <dsp:spPr>
        <a:xfrm>
          <a:off x="1372671" y="1748403"/>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altLang="zh-CN" sz="2200" kern="1200" dirty="0" smtClean="0"/>
            <a:t>Toronto</a:t>
          </a:r>
          <a:r>
            <a:rPr lang="zh-CN" altLang="en-US" sz="2200" kern="1200" dirty="0" smtClean="0"/>
            <a:t> </a:t>
          </a:r>
          <a:r>
            <a:rPr lang="en-US" altLang="zh-CN" sz="2200" kern="1200" dirty="0" smtClean="0"/>
            <a:t>Meeting</a:t>
          </a:r>
          <a:r>
            <a:rPr lang="zh-CN" altLang="en-US" sz="2200" kern="1200" dirty="0" smtClean="0"/>
            <a:t> </a:t>
          </a:r>
          <a:r>
            <a:rPr lang="en-US" altLang="zh-CN" sz="2200" kern="1200" dirty="0" smtClean="0"/>
            <a:t>Management</a:t>
          </a:r>
          <a:r>
            <a:rPr lang="zh-CN" altLang="en-US" sz="2200" kern="1200" dirty="0" smtClean="0"/>
            <a:t> </a:t>
          </a:r>
          <a:r>
            <a:rPr lang="en-US" altLang="zh-CN" sz="2200" kern="1200" dirty="0" smtClean="0"/>
            <a:t>Information</a:t>
          </a:r>
          <a:r>
            <a:rPr lang="zh-CN" altLang="en-US" sz="2200" kern="1200" dirty="0" smtClean="0"/>
            <a:t> </a:t>
          </a:r>
          <a:r>
            <a:rPr lang="en-US" altLang="zh-CN" sz="2200" kern="1200" dirty="0" smtClean="0"/>
            <a:t>System</a:t>
          </a:r>
          <a:r>
            <a:rPr lang="zh-CN" altLang="en-US" sz="2200" kern="1200" dirty="0" smtClean="0"/>
            <a:t> </a:t>
          </a:r>
          <a:r>
            <a:rPr lang="en-US" altLang="zh-CN" sz="2200" kern="1200" dirty="0" smtClean="0"/>
            <a:t>(TMMIS)</a:t>
          </a:r>
          <a:endParaRPr lang="en-US" sz="2200" kern="1200" dirty="0"/>
        </a:p>
      </dsp:txBody>
      <dsp:txXfrm>
        <a:off x="1783990" y="1748403"/>
        <a:ext cx="2159426" cy="1714687"/>
      </dsp:txXfrm>
    </dsp:sp>
    <dsp:sp modelId="{FD0E63D3-28FB-C949-9BBA-4A11FB2CD21D}">
      <dsp:nvSpPr>
        <dsp:cNvPr id="0" name=""/>
        <dsp:cNvSpPr/>
      </dsp:nvSpPr>
      <dsp:spPr>
        <a:xfrm>
          <a:off x="1607" y="1062871"/>
          <a:ext cx="1713830" cy="17138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City of Toronto</a:t>
          </a:r>
          <a:endParaRPr lang="en-US" sz="1700" kern="1200" dirty="0"/>
        </a:p>
      </dsp:txBody>
      <dsp:txXfrm>
        <a:off x="252592" y="1313856"/>
        <a:ext cx="1211860" cy="1211860"/>
      </dsp:txXfrm>
    </dsp:sp>
    <dsp:sp modelId="{ED8E0406-0F5D-0249-B520-64CB6928A64C}">
      <dsp:nvSpPr>
        <dsp:cNvPr id="0" name=""/>
        <dsp:cNvSpPr/>
      </dsp:nvSpPr>
      <dsp:spPr>
        <a:xfrm>
          <a:off x="5657247" y="1748403"/>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altLang="zh-CN" sz="2200" kern="1200" dirty="0" smtClean="0"/>
            <a:t>EDRMS</a:t>
          </a:r>
          <a:endParaRPr lang="en-US" sz="2200" kern="1200" dirty="0"/>
        </a:p>
      </dsp:txBody>
      <dsp:txXfrm>
        <a:off x="6068566" y="1748403"/>
        <a:ext cx="2159426" cy="1714687"/>
      </dsp:txXfrm>
    </dsp:sp>
    <dsp:sp modelId="{3C06A50C-1B3B-7B40-8684-37D6E88C4D43}">
      <dsp:nvSpPr>
        <dsp:cNvPr id="0" name=""/>
        <dsp:cNvSpPr/>
      </dsp:nvSpPr>
      <dsp:spPr>
        <a:xfrm>
          <a:off x="4286183" y="1062871"/>
          <a:ext cx="1713830" cy="17138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altLang="zh-CN" sz="1700" kern="1200" dirty="0" smtClean="0"/>
            <a:t>BC</a:t>
          </a:r>
          <a:r>
            <a:rPr lang="zh-CN" altLang="en-US" sz="1700" kern="1200" dirty="0" smtClean="0"/>
            <a:t> </a:t>
          </a:r>
          <a:r>
            <a:rPr lang="en-US" altLang="zh-CN" sz="1700" kern="1200" dirty="0" smtClean="0"/>
            <a:t>Government</a:t>
          </a:r>
          <a:r>
            <a:rPr lang="zh-CN" altLang="en-US" sz="1700" kern="1200" dirty="0" smtClean="0"/>
            <a:t> </a:t>
          </a:r>
          <a:endParaRPr lang="en-US" sz="1700" kern="1200" dirty="0"/>
        </a:p>
      </dsp:txBody>
      <dsp:txXfrm>
        <a:off x="4537168" y="1313856"/>
        <a:ext cx="1211860" cy="1211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6B61-8866-1644-9663-F64A68E689C3}">
      <dsp:nvSpPr>
        <dsp:cNvPr id="0" name=""/>
        <dsp:cNvSpPr/>
      </dsp:nvSpPr>
      <dsp:spPr>
        <a:xfrm>
          <a:off x="637579" y="0"/>
          <a:ext cx="7225902" cy="44799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19366E-80BC-B645-BEFA-2C8C9A13DC51}">
      <dsp:nvSpPr>
        <dsp:cNvPr id="0" name=""/>
        <dsp:cNvSpPr/>
      </dsp:nvSpPr>
      <dsp:spPr>
        <a:xfrm>
          <a:off x="4254"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chemeClr val="accent4"/>
              </a:solidFill>
            </a:rPr>
            <a:t>Brief</a:t>
          </a:r>
          <a:r>
            <a:rPr lang="zh-CN" altLang="en-US" sz="2100" kern="1200" dirty="0" smtClean="0">
              <a:solidFill>
                <a:schemeClr val="accent4"/>
              </a:solidFill>
            </a:rPr>
            <a:t> </a:t>
          </a:r>
          <a:r>
            <a:rPr lang="en-US" altLang="zh-CN" sz="2100" kern="1200" dirty="0" smtClean="0">
              <a:solidFill>
                <a:schemeClr val="accent4"/>
              </a:solidFill>
            </a:rPr>
            <a:t>Overview of ‘Fun’ in ‘Functional’ Project</a:t>
          </a:r>
          <a:endParaRPr lang="en-US" sz="2100" kern="1200" dirty="0">
            <a:solidFill>
              <a:schemeClr val="accent4"/>
            </a:solidFill>
          </a:endParaRPr>
        </a:p>
      </dsp:txBody>
      <dsp:txXfrm>
        <a:off x="91731" y="1431454"/>
        <a:ext cx="1871444" cy="1617016"/>
      </dsp:txXfrm>
    </dsp:sp>
    <dsp:sp modelId="{CC5AB726-A608-6845-8AF6-CA97FB052A34}">
      <dsp:nvSpPr>
        <dsp:cNvPr id="0" name=""/>
        <dsp:cNvSpPr/>
      </dsp:nvSpPr>
      <dsp:spPr>
        <a:xfrm>
          <a:off x="2152972"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Data Collection </a:t>
          </a:r>
          <a:endParaRPr lang="en-US" sz="2100" kern="1200" dirty="0">
            <a:solidFill>
              <a:srgbClr val="000000"/>
            </a:solidFill>
          </a:endParaRPr>
        </a:p>
      </dsp:txBody>
      <dsp:txXfrm>
        <a:off x="2240449" y="1431454"/>
        <a:ext cx="1871444" cy="1617016"/>
      </dsp:txXfrm>
    </dsp:sp>
    <dsp:sp modelId="{B16218B0-DC44-AF4A-9CEA-C7395E4AFADB}">
      <dsp:nvSpPr>
        <dsp:cNvPr id="0" name=""/>
        <dsp:cNvSpPr/>
      </dsp:nvSpPr>
      <dsp:spPr>
        <a:xfrm>
          <a:off x="4301690" y="1343977"/>
          <a:ext cx="2046398" cy="1791970"/>
        </a:xfrm>
        <a:prstGeom prst="roundRect">
          <a:avLst/>
        </a:prstGeom>
        <a:solidFill>
          <a:schemeClr val="accent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Preliminary</a:t>
          </a:r>
          <a:r>
            <a:rPr lang="zh-CN" altLang="en-US" sz="2100" kern="1200" dirty="0" smtClean="0">
              <a:solidFill>
                <a:srgbClr val="000000"/>
              </a:solidFill>
            </a:rPr>
            <a:t> </a:t>
          </a:r>
          <a:r>
            <a:rPr lang="en-US" altLang="zh-CN" sz="2100" kern="1200" dirty="0" smtClean="0">
              <a:solidFill>
                <a:srgbClr val="000000"/>
              </a:solidFill>
            </a:rPr>
            <a:t>Findings</a:t>
          </a:r>
          <a:r>
            <a:rPr lang="zh-CN" altLang="en-US" sz="2100" kern="1200" dirty="0" smtClean="0">
              <a:solidFill>
                <a:srgbClr val="000000"/>
              </a:solidFill>
            </a:rPr>
            <a:t> </a:t>
          </a:r>
          <a:endParaRPr lang="en-US" sz="2100" kern="1200" dirty="0">
            <a:solidFill>
              <a:srgbClr val="000000"/>
            </a:solidFill>
          </a:endParaRPr>
        </a:p>
      </dsp:txBody>
      <dsp:txXfrm>
        <a:off x="4389167" y="1431454"/>
        <a:ext cx="1871444" cy="1617016"/>
      </dsp:txXfrm>
    </dsp:sp>
    <dsp:sp modelId="{65EE47F1-7423-1F4F-B665-5FE728C053AD}">
      <dsp:nvSpPr>
        <dsp:cNvPr id="0" name=""/>
        <dsp:cNvSpPr/>
      </dsp:nvSpPr>
      <dsp:spPr>
        <a:xfrm>
          <a:off x="6450409" y="1343977"/>
          <a:ext cx="2046398" cy="1791970"/>
        </a:xfrm>
        <a:prstGeom prst="roundRect">
          <a:avLst/>
        </a:prstGeom>
        <a:no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solidFill>
                <a:srgbClr val="000000"/>
              </a:solidFill>
            </a:rPr>
            <a:t>Questions</a:t>
          </a:r>
          <a:r>
            <a:rPr lang="zh-CN" altLang="en-US" sz="2100" kern="1200" dirty="0" smtClean="0">
              <a:solidFill>
                <a:srgbClr val="000000"/>
              </a:solidFill>
            </a:rPr>
            <a:t> </a:t>
          </a:r>
          <a:r>
            <a:rPr lang="en-US" altLang="zh-CN" sz="2100" kern="1200" dirty="0" smtClean="0">
              <a:solidFill>
                <a:srgbClr val="000000"/>
              </a:solidFill>
            </a:rPr>
            <a:t>and</a:t>
          </a:r>
          <a:r>
            <a:rPr lang="zh-CN" altLang="en-US" sz="2100" kern="1200" dirty="0" smtClean="0">
              <a:solidFill>
                <a:srgbClr val="000000"/>
              </a:solidFill>
            </a:rPr>
            <a:t> </a:t>
          </a:r>
          <a:r>
            <a:rPr lang="en-US" altLang="zh-CN" sz="2100" kern="1200" dirty="0" smtClean="0">
              <a:solidFill>
                <a:srgbClr val="000000"/>
              </a:solidFill>
            </a:rPr>
            <a:t>Answers</a:t>
          </a:r>
          <a:r>
            <a:rPr lang="zh-CN" altLang="en-US" sz="2100" kern="1200" dirty="0" smtClean="0">
              <a:solidFill>
                <a:srgbClr val="000000"/>
              </a:solidFill>
            </a:rPr>
            <a:t> </a:t>
          </a:r>
          <a:endParaRPr lang="en-US" sz="2100" kern="1200" dirty="0">
            <a:solidFill>
              <a:srgbClr val="000000"/>
            </a:solidFill>
          </a:endParaRPr>
        </a:p>
      </dsp:txBody>
      <dsp:txXfrm>
        <a:off x="6537886" y="1431454"/>
        <a:ext cx="1871444" cy="1617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94C90-6B58-4D43-964E-0B10FF66B7F6}">
      <dsp:nvSpPr>
        <dsp:cNvPr id="0" name=""/>
        <dsp:cNvSpPr/>
      </dsp:nvSpPr>
      <dsp:spPr>
        <a:xfrm>
          <a:off x="2984033" y="1292945"/>
          <a:ext cx="4846141" cy="32323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41808" rIns="241808" bIns="241808" numCol="1" spcCol="1270" anchor="ctr" anchorCtr="0">
          <a:noAutofit/>
        </a:bodyPr>
        <a:lstStyle/>
        <a:p>
          <a:pPr lvl="0" algn="l" defTabSz="1511300">
            <a:lnSpc>
              <a:spcPct val="90000"/>
            </a:lnSpc>
            <a:spcBef>
              <a:spcPct val="0"/>
            </a:spcBef>
            <a:spcAft>
              <a:spcPct val="35000"/>
            </a:spcAft>
          </a:pPr>
          <a:r>
            <a:rPr lang="en-US" sz="3400" kern="1200" dirty="0" smtClean="0">
              <a:hlinkClick xmlns:r="http://schemas.openxmlformats.org/officeDocument/2006/relationships" r:id="rId1"/>
            </a:rPr>
            <a:t>weimei.pan@ubc.ca</a:t>
          </a:r>
          <a:r>
            <a:rPr lang="en-US" sz="3400" kern="1200" dirty="0" smtClean="0"/>
            <a:t>  </a:t>
          </a:r>
          <a:endParaRPr lang="en-US" sz="3400" kern="1200" dirty="0"/>
        </a:p>
      </dsp:txBody>
      <dsp:txXfrm>
        <a:off x="3759416" y="1292945"/>
        <a:ext cx="4070758" cy="3232376"/>
      </dsp:txXfrm>
    </dsp:sp>
    <dsp:sp modelId="{F06B2B53-2651-7047-8F54-9E31C0B03F6B}">
      <dsp:nvSpPr>
        <dsp:cNvPr id="0" name=""/>
        <dsp:cNvSpPr/>
      </dsp:nvSpPr>
      <dsp:spPr>
        <a:xfrm>
          <a:off x="399424" y="641"/>
          <a:ext cx="3230760" cy="32307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 Questions? Comments?</a:t>
          </a:r>
          <a:endParaRPr lang="en-US" sz="3400" kern="1200" dirty="0"/>
        </a:p>
      </dsp:txBody>
      <dsp:txXfrm>
        <a:off x="872558" y="473775"/>
        <a:ext cx="2284492" cy="2284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24872DA-B50A-4F8E-8797-124FF87A0DF0}" type="datetimeFigureOut">
              <a:rPr lang="en-US" altLang="en-US"/>
              <a:pPr/>
              <a:t>2/4/2021</a:t>
            </a:fld>
            <a:endParaRPr lang="en-US" alt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67CE670A-0DAF-4C2C-AA26-C5E57D63867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44AAFE-FE0C-46E9-A519-DFD4BC1C5D98}" type="datetimeFigureOut">
              <a:rPr lang="en-US" altLang="en-US"/>
              <a:pPr/>
              <a:t>2/4/2021</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714DCA-9221-41FB-A54E-EEBE689F53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3335D49-0C9B-4741-B6CD-35B3A36660BE}" type="slidenum">
              <a:rPr lang="en-US" altLang="en-US" sz="1200"/>
              <a:pPr eaLnBrk="1" hangingPunct="1"/>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AAF7B9-73B9-4B9A-ADF3-42050CCE093B}" type="slidenum">
              <a:rPr lang="en-US" altLang="en-US" sz="1200"/>
              <a:pPr eaLnBrk="1" hangingPunct="1"/>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D04510-9B59-40E3-B8BF-E0A99F65C695}" type="slidenum">
              <a:rPr lang="en-US" altLang="en-US" sz="1200"/>
              <a:pPr eaLnBrk="1" hangingPunct="1"/>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5A66A6-0156-418B-85D6-4EAFB36B9478}" type="slidenum">
              <a:rPr lang="en-US" altLang="en-US" sz="1200"/>
              <a:pPr eaLnBrk="1" hangingPunct="1"/>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8F4F43-91AB-4838-86BB-9C5592A33A50}" type="slidenum">
              <a:rPr lang="en-US" altLang="en-US" sz="1200"/>
              <a:pPr eaLnBrk="1" hangingPunct="1"/>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1ECE615-DAAA-4D58-BD12-113A5890D3F4}" type="slidenum">
              <a:rPr lang="en-US" altLang="en-US" sz="1200"/>
              <a:pPr eaLnBrk="1" hangingPunct="1"/>
              <a:t>19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34E021E-8A00-46B1-BAC5-5322ED2ABAB7}" type="slidenum">
              <a:rPr lang="en-US" altLang="en-US" sz="1200"/>
              <a:pPr eaLnBrk="1" hangingPunct="1"/>
              <a:t>20</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AA30362-66AB-4EFA-8257-C6C90BEE454C}" type="slidenum">
              <a:rPr lang="en-US" altLang="en-US" sz="1200"/>
              <a:pPr eaLnBrk="1" hangingPunct="1"/>
              <a:t>21</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4E63B4-B341-4C3E-B19D-E8173AFD5F34}" type="slidenum">
              <a:rPr lang="en-US" altLang="en-US" sz="1200"/>
              <a:pPr eaLnBrk="1" hangingPunct="1"/>
              <a:t>22</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6892ED6-AF21-41E5-95CE-BC79DF751A03}" type="slidenum">
              <a:rPr lang="en-US" altLang="en-US" sz="1200"/>
              <a:pPr eaLnBrk="1" hangingPunct="1"/>
              <a:t>23</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A7D851C-B14B-465C-B17E-EFEC72BCB5EF}" type="slidenum">
              <a:rPr lang="en-US" altLang="en-US" sz="1200"/>
              <a:pPr eaLnBrk="1" hangingPunct="1"/>
              <a:t>24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D7316F-526C-4AC1-9AFF-20AD65090BEA}" type="slidenum">
              <a:rPr lang="en-US" altLang="en-US" sz="1200"/>
              <a:pPr eaLnBrk="1" hangingPunct="1"/>
              <a:t>6</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751A0B4-CBD5-4A51-A0B3-673624EF4092}" type="slidenum">
              <a:rPr lang="en-US" altLang="en-US" sz="1200"/>
              <a:pPr eaLnBrk="1" hangingPunct="1"/>
              <a:t>25</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A7C69AF-45B7-417C-8C02-34DD294EFE46}" type="slidenum">
              <a:rPr lang="en-US" altLang="en-US" sz="1200"/>
              <a:pPr eaLnBrk="1" hangingPunct="1"/>
              <a:t>26</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7F50C5F-8C70-4F66-9321-2268096FF9E3}" type="slidenum">
              <a:rPr lang="en-US" altLang="en-US" sz="1200"/>
              <a:pPr eaLnBrk="1" hangingPunct="1"/>
              <a:t>27</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1C7A1DF-C8FD-4C9B-A52F-55349326489C}" type="slidenum">
              <a:rPr lang="en-US" altLang="en-US" sz="1200"/>
              <a:pPr eaLnBrk="1" hangingPunct="1"/>
              <a:t>29</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A8C2C52-E916-4B77-9550-654D8F7DBCD8}" type="slidenum">
              <a:rPr lang="en-US" altLang="en-US" sz="1200"/>
              <a:pPr eaLnBrk="1" hangingPunct="1"/>
              <a:t>30</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7FF6DA-763B-4335-90F9-F4A6B6CB0EC9}" type="slidenum">
              <a:rPr lang="en-US" altLang="en-US" sz="1200"/>
              <a:pPr eaLnBrk="1" hangingPunct="1"/>
              <a:t>31</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EBA0B4-62A1-4C18-892E-840015C0A3CF}" type="slidenum">
              <a:rPr lang="en-US" altLang="en-US" sz="1200"/>
              <a:pPr eaLnBrk="1" hangingPunct="1"/>
              <a:t>32</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4853EC-7E21-4F4B-B4CA-1233DE145979}" type="slidenum">
              <a:rPr lang="en-US" altLang="en-US" sz="1200"/>
              <a:pPr eaLnBrk="1" hangingPunct="1"/>
              <a:t>33</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C000B07-B131-4B12-B34B-AE0195162CAB}" type="slidenum">
              <a:rPr lang="en-US" altLang="en-US" sz="1200"/>
              <a:pPr eaLnBrk="1" hangingPunct="1"/>
              <a:t>34</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24EEF5-4821-420F-A0F2-691156E3BF38}" type="slidenum">
              <a:rPr lang="en-US" altLang="en-US" sz="1200"/>
              <a:pPr eaLnBrk="1" hangingPunct="1"/>
              <a:t>35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8619C08-FD4D-41CE-AE0F-ED871BA764FC}" type="slidenum">
              <a:rPr lang="en-US" altLang="en-US" sz="1200"/>
              <a:pPr eaLnBrk="1" hangingPunct="1"/>
              <a:t>8</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27F11F-AB2C-4F84-8BD5-DB5CDDA75A49}" type="slidenum">
              <a:rPr lang="en-US" altLang="en-US" sz="1200"/>
              <a:pPr eaLnBrk="1" hangingPunct="1"/>
              <a:t>36</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414C9AF-74C0-40B8-84B2-B22AF920A70A}" type="slidenum">
              <a:rPr lang="en-US" altLang="en-US" sz="1200"/>
              <a:pPr eaLnBrk="1" hangingPunct="1"/>
              <a:t>38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70E68C3-F809-4F81-B903-EA47BBA9908A}" type="slidenum">
              <a:rPr lang="en-US" altLang="en-US" sz="1200"/>
              <a:pPr eaLnBrk="1" hangingPunct="1"/>
              <a:t>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2835357-6EDE-48E1-AF8C-63CB2C10054A}" type="slidenum">
              <a:rPr lang="en-US" altLang="en-US" sz="1200"/>
              <a:pPr eaLnBrk="1" hangingPunct="1"/>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BB519A-A1E2-4922-B4AF-391ED8D10D2F}" type="slidenum">
              <a:rPr lang="en-US" altLang="en-US" sz="1200"/>
              <a:pPr eaLnBrk="1" hangingPunct="1"/>
              <a:t>11</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6AD5F2-10C6-4380-8B13-723462805F14}" type="slidenum">
              <a:rPr lang="en-US" altLang="en-US" sz="1200"/>
              <a:pPr eaLnBrk="1" hangingPunct="1"/>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627409-6A6E-44B4-BBD2-2877C392BBD8}" type="slidenum">
              <a:rPr lang="en-US" altLang="en-US" sz="1200"/>
              <a:pPr eaLnBrk="1" hangingPunct="1"/>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smtClean="0">
              <a:latin typeface="Times New Roman" panose="02020603050405020304" pitchFamily="18" charset="0"/>
              <a:cs typeface="Times New Roman" panose="02020603050405020304" pitchFamily="18"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8F278D-7F55-49DB-9409-D97CA5C97D1A}" type="slidenum">
              <a:rPr lang="en-US" altLang="en-US" sz="1200"/>
              <a:pPr eaLnBrk="1" hangingPunct="1"/>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trust_ppt_bg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pt_logo_ts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4750" y="171450"/>
            <a:ext cx="1096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
        <p:nvSpPr>
          <p:cNvPr id="58371" name="Rectangle 2"/>
          <p:cNvSpPr>
            <a:spLocks noGrp="1" noChangeArrowheads="1"/>
          </p:cNvSpPr>
          <p:nvPr>
            <p:ph type="ctrTitle"/>
          </p:nvPr>
        </p:nvSpPr>
        <p:spPr>
          <a:xfrm>
            <a:off x="831850" y="2924175"/>
            <a:ext cx="7772400" cy="1470025"/>
          </a:xfrm>
        </p:spPr>
        <p:txBody>
          <a:bodyPr/>
          <a:lstStyle>
            <a:lvl1pPr algn="l">
              <a:defRPr smtClean="0"/>
            </a:lvl1pPr>
          </a:lstStyle>
          <a:p>
            <a:pPr lvl="0"/>
            <a:r>
              <a:rPr lang="en-US" noProof="0" smtClean="0"/>
              <a:t>Click to edit Master title style</a:t>
            </a:r>
          </a:p>
        </p:txBody>
      </p:sp>
      <p:sp>
        <p:nvSpPr>
          <p:cNvPr id="58372" name="Rectangle 3"/>
          <p:cNvSpPr>
            <a:spLocks noGrp="1" noChangeArrowheads="1"/>
          </p:cNvSpPr>
          <p:nvPr>
            <p:ph type="subTitle" idx="1"/>
          </p:nvPr>
        </p:nvSpPr>
        <p:spPr>
          <a:xfrm>
            <a:off x="2268538" y="5084763"/>
            <a:ext cx="6400800" cy="1295400"/>
          </a:xfrm>
        </p:spPr>
        <p:txBody>
          <a:bodyPr/>
          <a:lstStyle>
            <a:lvl1pPr marL="0" indent="0" algn="r">
              <a:buFontTx/>
              <a:buNone/>
              <a:defRPr sz="2400" smtClean="0"/>
            </a:lvl1pPr>
          </a:lstStyle>
          <a:p>
            <a:pPr lvl="0"/>
            <a:r>
              <a:rPr lang="en-US" noProof="0" smtClean="0"/>
              <a:t>Click to edit Master subtitle style</a:t>
            </a:r>
          </a:p>
        </p:txBody>
      </p:sp>
    </p:spTree>
    <p:extLst>
      <p:ext uri="{BB962C8B-B14F-4D97-AF65-F5344CB8AC3E}">
        <p14:creationId xmlns:p14="http://schemas.microsoft.com/office/powerpoint/2010/main" val="320661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94392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58866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61508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86464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3819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48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727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9400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38707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Tree>
    <p:extLst>
      <p:ext uri="{BB962C8B-B14F-4D97-AF65-F5344CB8AC3E}">
        <p14:creationId xmlns:p14="http://schemas.microsoft.com/office/powerpoint/2010/main" val="3740960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848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6992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11159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0"/>
            <a:ext cx="2057400" cy="58943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260350"/>
            <a:ext cx="6019800" cy="589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4592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032898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751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15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5480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08003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9897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98994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736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229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71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50594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0"/>
            <a:ext cx="2057400" cy="58943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260350"/>
            <a:ext cx="6019800" cy="589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49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428480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15504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75010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5226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35856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rust_ppt_bg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3850" y="260350"/>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4213" y="1484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8" descr="ppt_logo_t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24750" y="5805488"/>
            <a:ext cx="1096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5"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txStyles>
    <p:titleStyle>
      <a:lvl1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mj-cs"/>
        </a:defRPr>
      </a:lvl1pPr>
      <a:lvl2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ＭＳ Ｐゴシック" pitchFamily="127" charset="-128"/>
        </a:defRPr>
      </a:lvl2pPr>
      <a:lvl3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ＭＳ Ｐゴシック" pitchFamily="127" charset="-128"/>
        </a:defRPr>
      </a:lvl3pPr>
      <a:lvl4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ＭＳ Ｐゴシック" pitchFamily="127" charset="-128"/>
        </a:defRPr>
      </a:lvl4pPr>
      <a:lvl5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ＭＳ Ｐゴシック" pitchFamily="127" charset="-128"/>
        </a:defRPr>
      </a:lvl5pPr>
      <a:lvl6pPr marL="457200"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Char char="•"/>
        <a:defRPr sz="3200">
          <a:solidFill>
            <a:srgbClr val="3D2008"/>
          </a:solidFill>
          <a:latin typeface="Tahoma" pitchFamily="34" charset="0"/>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rgbClr val="3D2008"/>
          </a:solidFill>
          <a:latin typeface="Tahoma" pitchFamily="34" charset="0"/>
          <a:ea typeface="MS PGothic" panose="020B0600070205080204" pitchFamily="34" charset="-128"/>
        </a:defRPr>
      </a:lvl2pPr>
      <a:lvl3pPr marL="1143000" indent="-228600" algn="l" rtl="0" eaLnBrk="0" fontAlgn="base" hangingPunct="0">
        <a:spcBef>
          <a:spcPct val="20000"/>
        </a:spcBef>
        <a:spcAft>
          <a:spcPct val="0"/>
        </a:spcAft>
        <a:buChar char="•"/>
        <a:defRPr sz="2400">
          <a:solidFill>
            <a:srgbClr val="3D2008"/>
          </a:solidFill>
          <a:latin typeface="Tahoma" pitchFamily="34"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rgbClr val="3D2008"/>
          </a:solidFill>
          <a:latin typeface="Tahoma" pitchFamily="34"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3D2008"/>
          </a:solidFill>
          <a:latin typeface="Tahoma" pitchFamily="34" charset="0"/>
          <a:ea typeface="MS PGothic" panose="020B0600070205080204" pitchFamily="34" charset="-128"/>
        </a:defRPr>
      </a:lvl5pPr>
      <a:lvl6pPr marL="2514600" indent="-228600" algn="l" rtl="0" fontAlgn="base">
        <a:spcBef>
          <a:spcPct val="20000"/>
        </a:spcBef>
        <a:spcAft>
          <a:spcPct val="0"/>
        </a:spcAft>
        <a:buChar char="»"/>
        <a:defRPr sz="2000">
          <a:solidFill>
            <a:srgbClr val="3D2008"/>
          </a:solidFill>
          <a:latin typeface="+mn-lt"/>
          <a:ea typeface="+mn-ea"/>
        </a:defRPr>
      </a:lvl6pPr>
      <a:lvl7pPr marL="2971800" indent="-228600" algn="l" rtl="0" fontAlgn="base">
        <a:spcBef>
          <a:spcPct val="20000"/>
        </a:spcBef>
        <a:spcAft>
          <a:spcPct val="0"/>
        </a:spcAft>
        <a:buChar char="»"/>
        <a:defRPr sz="2000">
          <a:solidFill>
            <a:srgbClr val="3D2008"/>
          </a:solidFill>
          <a:latin typeface="+mn-lt"/>
          <a:ea typeface="+mn-ea"/>
        </a:defRPr>
      </a:lvl7pPr>
      <a:lvl8pPr marL="3429000" indent="-228600" algn="l" rtl="0" fontAlgn="base">
        <a:spcBef>
          <a:spcPct val="20000"/>
        </a:spcBef>
        <a:spcAft>
          <a:spcPct val="0"/>
        </a:spcAft>
        <a:buChar char="»"/>
        <a:defRPr sz="2000">
          <a:solidFill>
            <a:srgbClr val="3D2008"/>
          </a:solidFill>
          <a:latin typeface="+mn-lt"/>
          <a:ea typeface="+mn-ea"/>
        </a:defRPr>
      </a:lvl8pPr>
      <a:lvl9pPr marL="3886200" indent="-228600" algn="l" rtl="0" fontAlgn="base">
        <a:spcBef>
          <a:spcPct val="20000"/>
        </a:spcBef>
        <a:spcAft>
          <a:spcPct val="0"/>
        </a:spcAft>
        <a:buChar char="»"/>
        <a:defRPr sz="2000">
          <a:solidFill>
            <a:srgbClr val="3D2008"/>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trust_ppt_b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7" name="Picture 7" descr="ppt_logo_ts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24750" y="5805488"/>
            <a:ext cx="1096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4400">
          <a:solidFill>
            <a:srgbClr val="71BF4B"/>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rgbClr val="71BF4B"/>
          </a:solidFill>
          <a:latin typeface="Tahoma" pitchFamily="34" charset="0"/>
          <a:ea typeface="MS PGothic" panose="020B0600070205080204" pitchFamily="34" charset="-128"/>
          <a:cs typeface="Arial" charset="0"/>
        </a:defRPr>
      </a:lvl2pPr>
      <a:lvl3pPr algn="ctr" rtl="0" eaLnBrk="0" fontAlgn="base" hangingPunct="0">
        <a:spcBef>
          <a:spcPct val="0"/>
        </a:spcBef>
        <a:spcAft>
          <a:spcPct val="0"/>
        </a:spcAft>
        <a:defRPr sz="4400">
          <a:solidFill>
            <a:srgbClr val="71BF4B"/>
          </a:solidFill>
          <a:latin typeface="Tahoma" pitchFamily="34" charset="0"/>
          <a:ea typeface="MS PGothic" panose="020B0600070205080204" pitchFamily="34" charset="-128"/>
          <a:cs typeface="Arial" charset="0"/>
        </a:defRPr>
      </a:lvl3pPr>
      <a:lvl4pPr algn="ctr" rtl="0" eaLnBrk="0" fontAlgn="base" hangingPunct="0">
        <a:spcBef>
          <a:spcPct val="0"/>
        </a:spcBef>
        <a:spcAft>
          <a:spcPct val="0"/>
        </a:spcAft>
        <a:defRPr sz="4400">
          <a:solidFill>
            <a:srgbClr val="71BF4B"/>
          </a:solidFill>
          <a:latin typeface="Tahoma" pitchFamily="34" charset="0"/>
          <a:ea typeface="MS PGothic" panose="020B0600070205080204" pitchFamily="34" charset="-128"/>
          <a:cs typeface="Arial" charset="0"/>
        </a:defRPr>
      </a:lvl4pPr>
      <a:lvl5pPr algn="ctr" rtl="0" eaLnBrk="0" fontAlgn="base" hangingPunct="0">
        <a:spcBef>
          <a:spcPct val="0"/>
        </a:spcBef>
        <a:spcAft>
          <a:spcPct val="0"/>
        </a:spcAft>
        <a:defRPr sz="4400">
          <a:solidFill>
            <a:srgbClr val="71BF4B"/>
          </a:solidFill>
          <a:latin typeface="Tahoma" pitchFamily="34" charset="0"/>
          <a:ea typeface="MS PGothic" panose="020B0600070205080204" pitchFamily="34" charset="-128"/>
          <a:cs typeface="Arial" charset="0"/>
        </a:defRPr>
      </a:lvl5pPr>
      <a:lvl6pPr marL="457200" algn="ctr" rtl="0" fontAlgn="base">
        <a:spcBef>
          <a:spcPct val="0"/>
        </a:spcBef>
        <a:spcAft>
          <a:spcPct val="0"/>
        </a:spcAft>
        <a:defRPr sz="4400">
          <a:solidFill>
            <a:srgbClr val="71BF4B"/>
          </a:solidFill>
          <a:latin typeface="Tahoma" pitchFamily="34" charset="0"/>
          <a:cs typeface="Arial" charset="0"/>
        </a:defRPr>
      </a:lvl6pPr>
      <a:lvl7pPr marL="914400" algn="ctr" rtl="0" fontAlgn="base">
        <a:spcBef>
          <a:spcPct val="0"/>
        </a:spcBef>
        <a:spcAft>
          <a:spcPct val="0"/>
        </a:spcAft>
        <a:defRPr sz="4400">
          <a:solidFill>
            <a:srgbClr val="71BF4B"/>
          </a:solidFill>
          <a:latin typeface="Tahoma" pitchFamily="34" charset="0"/>
          <a:cs typeface="Arial" charset="0"/>
        </a:defRPr>
      </a:lvl7pPr>
      <a:lvl8pPr marL="1371600" algn="ctr" rtl="0" fontAlgn="base">
        <a:spcBef>
          <a:spcPct val="0"/>
        </a:spcBef>
        <a:spcAft>
          <a:spcPct val="0"/>
        </a:spcAft>
        <a:defRPr sz="4400">
          <a:solidFill>
            <a:srgbClr val="71BF4B"/>
          </a:solidFill>
          <a:latin typeface="Tahoma" pitchFamily="34" charset="0"/>
          <a:cs typeface="Arial" charset="0"/>
        </a:defRPr>
      </a:lvl8pPr>
      <a:lvl9pPr marL="1828800" algn="ctr" rtl="0" fontAlgn="base">
        <a:spcBef>
          <a:spcPct val="0"/>
        </a:spcBef>
        <a:spcAft>
          <a:spcPct val="0"/>
        </a:spcAft>
        <a:defRPr sz="4400">
          <a:solidFill>
            <a:srgbClr val="71BF4B"/>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rust_ppt_bg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1" name="Picture 6" descr="ppt_logo_ts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24750" y="5805488"/>
            <a:ext cx="1096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ctr" rtl="0" eaLnBrk="0" fontAlgn="base" hangingPunct="0">
        <a:spcBef>
          <a:spcPct val="0"/>
        </a:spcBef>
        <a:spcAft>
          <a:spcPct val="0"/>
        </a:spcAft>
        <a:defRPr sz="4400">
          <a:solidFill>
            <a:srgbClr val="3BACCF"/>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Arial" charset="0"/>
        </a:defRPr>
      </a:lvl2pPr>
      <a:lvl3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Arial" charset="0"/>
        </a:defRPr>
      </a:lvl3pPr>
      <a:lvl4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Arial" charset="0"/>
        </a:defRPr>
      </a:lvl4pPr>
      <a:lvl5pPr algn="ctr" rtl="0" eaLnBrk="0" fontAlgn="base" hangingPunct="0">
        <a:spcBef>
          <a:spcPct val="0"/>
        </a:spcBef>
        <a:spcAft>
          <a:spcPct val="0"/>
        </a:spcAft>
        <a:defRPr sz="4400">
          <a:solidFill>
            <a:srgbClr val="3BACCF"/>
          </a:solidFill>
          <a:latin typeface="Tahoma" pitchFamily="34" charset="0"/>
          <a:ea typeface="MS PGothic" panose="020B0600070205080204" pitchFamily="34" charset="-128"/>
          <a:cs typeface="Arial" charset="0"/>
        </a:defRPr>
      </a:lvl5pPr>
      <a:lvl6pPr marL="457200" algn="ctr" rtl="0" fontAlgn="base">
        <a:spcBef>
          <a:spcPct val="0"/>
        </a:spcBef>
        <a:spcAft>
          <a:spcPct val="0"/>
        </a:spcAft>
        <a:defRPr sz="4400">
          <a:solidFill>
            <a:srgbClr val="3BACCF"/>
          </a:solidFill>
          <a:latin typeface="Tahoma" pitchFamily="34" charset="0"/>
          <a:cs typeface="Arial" charset="0"/>
        </a:defRPr>
      </a:lvl6pPr>
      <a:lvl7pPr marL="914400" algn="ctr" rtl="0" fontAlgn="base">
        <a:spcBef>
          <a:spcPct val="0"/>
        </a:spcBef>
        <a:spcAft>
          <a:spcPct val="0"/>
        </a:spcAft>
        <a:defRPr sz="4400">
          <a:solidFill>
            <a:srgbClr val="3BACCF"/>
          </a:solidFill>
          <a:latin typeface="Tahoma" pitchFamily="34" charset="0"/>
          <a:cs typeface="Arial" charset="0"/>
        </a:defRPr>
      </a:lvl7pPr>
      <a:lvl8pPr marL="1371600" algn="ctr" rtl="0" fontAlgn="base">
        <a:spcBef>
          <a:spcPct val="0"/>
        </a:spcBef>
        <a:spcAft>
          <a:spcPct val="0"/>
        </a:spcAft>
        <a:defRPr sz="4400">
          <a:solidFill>
            <a:srgbClr val="3BACCF"/>
          </a:solidFill>
          <a:latin typeface="Tahoma" pitchFamily="34" charset="0"/>
          <a:cs typeface="Arial" charset="0"/>
        </a:defRPr>
      </a:lvl8pPr>
      <a:lvl9pPr marL="1828800" algn="ctr" rtl="0" fontAlgn="base">
        <a:spcBef>
          <a:spcPct val="0"/>
        </a:spcBef>
        <a:spcAft>
          <a:spcPct val="0"/>
        </a:spcAft>
        <a:defRPr sz="4400">
          <a:solidFill>
            <a:srgbClr val="3BACCF"/>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827088" y="2205038"/>
            <a:ext cx="7777162" cy="2189162"/>
          </a:xfrm>
        </p:spPr>
        <p:txBody>
          <a:bodyPr/>
          <a:lstStyle/>
          <a:p>
            <a:r>
              <a:rPr lang="en-CA" altLang="en-US" sz="4000" b="1"/>
              <a:t>‘Fun’</a:t>
            </a:r>
            <a:r>
              <a:rPr lang="zh-CN" altLang="en-US" sz="4000" b="1"/>
              <a:t> </a:t>
            </a:r>
            <a:r>
              <a:rPr lang="en-CA" altLang="zh-CN" sz="4000" b="1"/>
              <a:t>In</a:t>
            </a:r>
            <a:r>
              <a:rPr lang="zh-CN" altLang="en-US" sz="4000" b="1"/>
              <a:t> </a:t>
            </a:r>
            <a:r>
              <a:rPr lang="en-CA" altLang="zh-CN" sz="4000" b="1"/>
              <a:t>‘Functional’</a:t>
            </a:r>
            <a:r>
              <a:rPr lang="en-CA" altLang="ja-JP" sz="4000" b="1"/>
              <a:t/>
            </a:r>
            <a:br>
              <a:rPr lang="en-CA" altLang="ja-JP" sz="4000" b="1"/>
            </a:br>
            <a:r>
              <a:rPr lang="en-CA" altLang="ja-JP" sz="3600" b="1">
                <a:solidFill>
                  <a:srgbClr val="92D050"/>
                </a:solidFill>
              </a:rPr>
              <a:t>Factors</a:t>
            </a:r>
            <a:r>
              <a:rPr lang="zh-CN" altLang="en-US" sz="3600" b="1">
                <a:solidFill>
                  <a:srgbClr val="92D050"/>
                </a:solidFill>
              </a:rPr>
              <a:t> </a:t>
            </a:r>
            <a:r>
              <a:rPr lang="en-CA" altLang="zh-CN" sz="3600" b="1">
                <a:solidFill>
                  <a:srgbClr val="92D050"/>
                </a:solidFill>
              </a:rPr>
              <a:t>in</a:t>
            </a:r>
            <a:r>
              <a:rPr lang="zh-CN" altLang="en-US" sz="3600" b="1">
                <a:solidFill>
                  <a:srgbClr val="92D050"/>
                </a:solidFill>
              </a:rPr>
              <a:t> </a:t>
            </a:r>
            <a:r>
              <a:rPr lang="en-CA" altLang="zh-CN" sz="3600" b="1">
                <a:solidFill>
                  <a:srgbClr val="92D050"/>
                </a:solidFill>
              </a:rPr>
              <a:t>the</a:t>
            </a:r>
            <a:r>
              <a:rPr lang="zh-CN" altLang="en-US" sz="3600" b="1">
                <a:solidFill>
                  <a:srgbClr val="92D050"/>
                </a:solidFill>
              </a:rPr>
              <a:t> </a:t>
            </a:r>
            <a:r>
              <a:rPr lang="en-CA" altLang="zh-CN" sz="3600" b="1">
                <a:solidFill>
                  <a:srgbClr val="92D050"/>
                </a:solidFill>
              </a:rPr>
              <a:t>Acceptance</a:t>
            </a:r>
            <a:r>
              <a:rPr lang="zh-CN" altLang="en-US" sz="3600" b="1">
                <a:solidFill>
                  <a:srgbClr val="92D050"/>
                </a:solidFill>
              </a:rPr>
              <a:t> </a:t>
            </a:r>
            <a:r>
              <a:rPr lang="en-CA" altLang="zh-CN" sz="3600" b="1">
                <a:solidFill>
                  <a:srgbClr val="92D050"/>
                </a:solidFill>
              </a:rPr>
              <a:t>of</a:t>
            </a:r>
            <a:r>
              <a:rPr lang="zh-CN" altLang="en-US" sz="3600" b="1">
                <a:solidFill>
                  <a:srgbClr val="92D050"/>
                </a:solidFill>
              </a:rPr>
              <a:t> </a:t>
            </a:r>
            <a:r>
              <a:rPr lang="en-CA" altLang="zh-CN" sz="3600" b="1">
                <a:solidFill>
                  <a:srgbClr val="92D050"/>
                </a:solidFill>
              </a:rPr>
              <a:t>EDRMS</a:t>
            </a:r>
            <a:endParaRPr lang="en-CA" altLang="en-US" sz="3600" b="1">
              <a:solidFill>
                <a:srgbClr val="92D050"/>
              </a:solidFill>
            </a:endParaRPr>
          </a:p>
        </p:txBody>
      </p:sp>
      <p:sp>
        <p:nvSpPr>
          <p:cNvPr id="7170" name="Subtitle 2"/>
          <p:cNvSpPr>
            <a:spLocks noGrp="1"/>
          </p:cNvSpPr>
          <p:nvPr>
            <p:ph type="subTitle" idx="1"/>
          </p:nvPr>
        </p:nvSpPr>
        <p:spPr>
          <a:xfrm>
            <a:off x="-180975" y="4868863"/>
            <a:ext cx="8929688" cy="1511300"/>
          </a:xfrm>
        </p:spPr>
        <p:txBody>
          <a:bodyPr/>
          <a:lstStyle/>
          <a:p>
            <a:r>
              <a:rPr lang="en-CA" altLang="en-US" sz="1800"/>
              <a:t>Weimei</a:t>
            </a:r>
            <a:r>
              <a:rPr lang="zh-CN" altLang="en-US" sz="1800"/>
              <a:t> </a:t>
            </a:r>
            <a:r>
              <a:rPr lang="en-CA" altLang="zh-CN" sz="1800"/>
              <a:t>Pan</a:t>
            </a:r>
          </a:p>
          <a:p>
            <a:r>
              <a:rPr lang="en-CA" altLang="en-US" sz="1800"/>
              <a:t>School</a:t>
            </a:r>
            <a:r>
              <a:rPr lang="zh-CN" altLang="en-US" sz="1800"/>
              <a:t> </a:t>
            </a:r>
            <a:r>
              <a:rPr lang="en-CA" altLang="zh-CN" sz="1800"/>
              <a:t>of</a:t>
            </a:r>
            <a:r>
              <a:rPr lang="zh-CN" altLang="en-US" sz="1800"/>
              <a:t> </a:t>
            </a:r>
            <a:r>
              <a:rPr lang="en-CA" altLang="zh-CN" sz="1800"/>
              <a:t>Library</a:t>
            </a:r>
            <a:r>
              <a:rPr lang="en-US" altLang="zh-CN" sz="1800"/>
              <a:t>,</a:t>
            </a:r>
            <a:r>
              <a:rPr lang="zh-CN" altLang="en-US" sz="1800"/>
              <a:t> </a:t>
            </a:r>
            <a:r>
              <a:rPr lang="en-CA" altLang="zh-CN" sz="1800"/>
              <a:t>Archival</a:t>
            </a:r>
            <a:r>
              <a:rPr lang="zh-CN" altLang="en-US" sz="1800"/>
              <a:t> </a:t>
            </a:r>
            <a:r>
              <a:rPr lang="en-CA" altLang="zh-CN" sz="1800"/>
              <a:t>and</a:t>
            </a:r>
            <a:r>
              <a:rPr lang="zh-CN" altLang="en-US" sz="1800"/>
              <a:t> </a:t>
            </a:r>
            <a:r>
              <a:rPr lang="en-CA" altLang="zh-CN" sz="1800"/>
              <a:t>Information</a:t>
            </a:r>
            <a:r>
              <a:rPr lang="zh-CN" altLang="en-US" sz="1800"/>
              <a:t> </a:t>
            </a:r>
            <a:r>
              <a:rPr lang="en-CA" altLang="zh-CN" sz="1800"/>
              <a:t>Studies</a:t>
            </a:r>
            <a:r>
              <a:rPr lang="zh-CN" altLang="en-US" sz="1800"/>
              <a:t> </a:t>
            </a:r>
            <a:r>
              <a:rPr lang="en-US" altLang="zh-CN" sz="1800"/>
              <a:t>(iSchool)</a:t>
            </a:r>
          </a:p>
          <a:p>
            <a:r>
              <a:rPr lang="en-US" altLang="en-US" sz="1800"/>
              <a:t>University</a:t>
            </a:r>
            <a:r>
              <a:rPr lang="zh-CN" altLang="en-US" sz="1800"/>
              <a:t> </a:t>
            </a:r>
            <a:r>
              <a:rPr lang="en-CA" altLang="zh-CN" sz="1800"/>
              <a:t>of</a:t>
            </a:r>
            <a:r>
              <a:rPr lang="zh-CN" altLang="en-US" sz="1800"/>
              <a:t> </a:t>
            </a:r>
            <a:r>
              <a:rPr lang="en-CA" altLang="zh-CN" sz="1800"/>
              <a:t>British</a:t>
            </a:r>
            <a:r>
              <a:rPr lang="zh-CN" altLang="en-US" sz="1800"/>
              <a:t> </a:t>
            </a:r>
            <a:r>
              <a:rPr lang="en-CA" altLang="zh-CN" sz="1800"/>
              <a:t>Columbia</a:t>
            </a:r>
            <a:r>
              <a:rPr lang="zh-CN" altLang="en-US" sz="1800"/>
              <a:t> </a:t>
            </a:r>
            <a:endParaRPr lang="en-CA" altLang="en-US" sz="1800"/>
          </a:p>
          <a:p>
            <a:pPr>
              <a:spcBef>
                <a:spcPct val="0"/>
              </a:spcBef>
            </a:pPr>
            <a:r>
              <a:rPr lang="en-US" altLang="en-US" sz="1800">
                <a:solidFill>
                  <a:srgbClr val="834623"/>
                </a:solidFill>
              </a:rPr>
              <a:t>ARMA</a:t>
            </a:r>
            <a:r>
              <a:rPr lang="zh-CN" altLang="en-US" sz="1800">
                <a:solidFill>
                  <a:srgbClr val="834623"/>
                </a:solidFill>
              </a:rPr>
              <a:t> </a:t>
            </a:r>
            <a:r>
              <a:rPr lang="en-CA" altLang="zh-CN" sz="1800">
                <a:solidFill>
                  <a:srgbClr val="834623"/>
                </a:solidFill>
              </a:rPr>
              <a:t>Vancouver</a:t>
            </a:r>
            <a:r>
              <a:rPr lang="zh-CN" altLang="en-US" sz="1800">
                <a:solidFill>
                  <a:srgbClr val="834623"/>
                </a:solidFill>
              </a:rPr>
              <a:t> </a:t>
            </a:r>
            <a:r>
              <a:rPr lang="en-CA" altLang="zh-CN" sz="1800">
                <a:solidFill>
                  <a:srgbClr val="834623"/>
                </a:solidFill>
              </a:rPr>
              <a:t>Island</a:t>
            </a:r>
            <a:r>
              <a:rPr lang="zh-CN" altLang="en-US" sz="1800">
                <a:solidFill>
                  <a:srgbClr val="834623"/>
                </a:solidFill>
              </a:rPr>
              <a:t> </a:t>
            </a:r>
            <a:r>
              <a:rPr lang="en-CA" altLang="zh-CN" sz="1800">
                <a:solidFill>
                  <a:srgbClr val="834623"/>
                </a:solidFill>
              </a:rPr>
              <a:t>and</a:t>
            </a:r>
            <a:r>
              <a:rPr lang="zh-CN" altLang="en-US" sz="1800">
                <a:solidFill>
                  <a:srgbClr val="834623"/>
                </a:solidFill>
              </a:rPr>
              <a:t> </a:t>
            </a:r>
            <a:r>
              <a:rPr lang="en-CA" altLang="zh-CN" sz="1800">
                <a:solidFill>
                  <a:srgbClr val="834623"/>
                </a:solidFill>
              </a:rPr>
              <a:t>Government</a:t>
            </a:r>
            <a:r>
              <a:rPr lang="zh-CN" altLang="en-US" sz="1800">
                <a:solidFill>
                  <a:srgbClr val="834623"/>
                </a:solidFill>
              </a:rPr>
              <a:t> </a:t>
            </a:r>
            <a:r>
              <a:rPr lang="en-CA" altLang="zh-CN" sz="1800">
                <a:solidFill>
                  <a:srgbClr val="834623"/>
                </a:solidFill>
              </a:rPr>
              <a:t>Records</a:t>
            </a:r>
            <a:r>
              <a:rPr lang="zh-CN" altLang="en-US" sz="1800">
                <a:solidFill>
                  <a:srgbClr val="834623"/>
                </a:solidFill>
              </a:rPr>
              <a:t> </a:t>
            </a:r>
            <a:r>
              <a:rPr lang="en-CA" altLang="zh-CN" sz="1800">
                <a:solidFill>
                  <a:srgbClr val="834623"/>
                </a:solidFill>
              </a:rPr>
              <a:t>Services</a:t>
            </a:r>
            <a:r>
              <a:rPr lang="en-US" altLang="zh-CN" sz="1800">
                <a:solidFill>
                  <a:srgbClr val="834623"/>
                </a:solidFill>
              </a:rPr>
              <a:t>,</a:t>
            </a:r>
            <a:r>
              <a:rPr lang="zh-CN" altLang="en-US" sz="1800">
                <a:solidFill>
                  <a:srgbClr val="834623"/>
                </a:solidFill>
              </a:rPr>
              <a:t> </a:t>
            </a:r>
            <a:r>
              <a:rPr lang="en-CA" altLang="zh-CN" sz="1800">
                <a:solidFill>
                  <a:srgbClr val="834623"/>
                </a:solidFill>
              </a:rPr>
              <a:t>Shared</a:t>
            </a:r>
            <a:r>
              <a:rPr lang="zh-CN" altLang="en-US" sz="1800">
                <a:solidFill>
                  <a:srgbClr val="834623"/>
                </a:solidFill>
              </a:rPr>
              <a:t> </a:t>
            </a:r>
            <a:r>
              <a:rPr lang="en-CA" altLang="zh-CN" sz="1800">
                <a:solidFill>
                  <a:srgbClr val="834623"/>
                </a:solidFill>
              </a:rPr>
              <a:t>Services</a:t>
            </a:r>
            <a:r>
              <a:rPr lang="zh-CN" altLang="en-US" sz="1800">
                <a:solidFill>
                  <a:srgbClr val="834623"/>
                </a:solidFill>
              </a:rPr>
              <a:t> </a:t>
            </a:r>
            <a:r>
              <a:rPr lang="en-CA" altLang="zh-CN" sz="1800">
                <a:solidFill>
                  <a:srgbClr val="834623"/>
                </a:solidFill>
              </a:rPr>
              <a:t>BC</a:t>
            </a:r>
            <a:endParaRPr lang="en-US" altLang="en-US" sz="1800">
              <a:solidFill>
                <a:srgbClr val="834623"/>
              </a:solidFill>
            </a:endParaRPr>
          </a:p>
          <a:p>
            <a:pPr>
              <a:spcBef>
                <a:spcPct val="0"/>
              </a:spcBef>
            </a:pPr>
            <a:r>
              <a:rPr lang="en-US" altLang="en-US" sz="1800">
                <a:solidFill>
                  <a:srgbClr val="834623"/>
                </a:solidFill>
              </a:rPr>
              <a:t>October</a:t>
            </a:r>
            <a:r>
              <a:rPr lang="zh-CN" altLang="en-US" sz="1800">
                <a:solidFill>
                  <a:srgbClr val="834623"/>
                </a:solidFill>
              </a:rPr>
              <a:t> </a:t>
            </a:r>
            <a:r>
              <a:rPr lang="en-US" altLang="zh-CN" sz="1800">
                <a:solidFill>
                  <a:srgbClr val="834623"/>
                </a:solidFill>
              </a:rPr>
              <a:t>8,</a:t>
            </a:r>
            <a:r>
              <a:rPr lang="zh-CN" altLang="en-US" sz="1800">
                <a:solidFill>
                  <a:srgbClr val="834623"/>
                </a:solidFill>
              </a:rPr>
              <a:t> </a:t>
            </a:r>
            <a:r>
              <a:rPr lang="en-US" altLang="zh-CN" sz="1800">
                <a:solidFill>
                  <a:srgbClr val="834623"/>
                </a:solidFill>
              </a:rPr>
              <a:t>2015</a:t>
            </a:r>
            <a:endParaRPr lang="en-US" altLang="en-US" sz="1800">
              <a:solidFill>
                <a:srgbClr val="834623"/>
              </a:solidFill>
            </a:endParaRPr>
          </a:p>
          <a:p>
            <a:endParaRPr lang="en-CA" altLang="en-US" sz="1800"/>
          </a:p>
          <a:p>
            <a:endParaRPr lang="en-CA"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9088" y="260350"/>
            <a:ext cx="8501062" cy="639763"/>
          </a:xfrm>
        </p:spPr>
        <p:txBody>
          <a:bodyPr/>
          <a:lstStyle/>
          <a:p>
            <a:pPr eaLnBrk="1" hangingPunct="1">
              <a:defRPr/>
            </a:pPr>
            <a:r>
              <a:rPr lang="en-CA" sz="4000" dirty="0" smtClean="0">
                <a:ea typeface="ＭＳ Ｐゴシック" charset="0"/>
              </a:rPr>
              <a:t>Agenda</a:t>
            </a:r>
            <a:endParaRPr lang="en-CA" sz="4000" dirty="0">
              <a:ea typeface="ＭＳ Ｐゴシック" charset="0"/>
            </a:endParaRPr>
          </a:p>
        </p:txBody>
      </p:sp>
      <p:graphicFrame>
        <p:nvGraphicFramePr>
          <p:cNvPr id="4" name="Content Placeholder 2"/>
          <p:cNvGraphicFramePr>
            <a:graphicFrameLocks noGrp="1"/>
          </p:cNvGraphicFramePr>
          <p:nvPr>
            <p:ph idx="1"/>
          </p:nvPr>
        </p:nvGraphicFramePr>
        <p:xfrm>
          <a:off x="319088" y="1123950"/>
          <a:ext cx="8501062"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Information Culture Framework</a:t>
            </a:r>
            <a:endParaRPr lang="en-US" dirty="0">
              <a:ea typeface="ＭＳ Ｐゴシック" charset="0"/>
            </a:endParaRPr>
          </a:p>
        </p:txBody>
      </p:sp>
      <p:pic>
        <p:nvPicPr>
          <p:cNvPr id="4" name="Content Placeholder 3" descr="ICF.png"/>
          <p:cNvPicPr>
            <a:picLocks noGrp="1" noChangeAspect="1"/>
          </p:cNvPicPr>
          <p:nvPr>
            <p:ph idx="1"/>
          </p:nvPr>
        </p:nvPicPr>
        <p:blipFill>
          <a:blip r:embed="rId3">
            <a:extLst>
              <a:ext uri="{28A0092B-C50C-407E-A947-70E740481C1C}">
                <a14:useLocalDpi xmlns:a14="http://schemas.microsoft.com/office/drawing/2010/main" val="0"/>
              </a:ext>
            </a:extLst>
          </a:blip>
          <a:srcRect l="-13538" r="-13538"/>
          <a:stretch>
            <a:fillRect/>
          </a:stretch>
        </p:blipFill>
        <p:spPr>
          <a:xfrm>
            <a:off x="468313" y="1711325"/>
            <a:ext cx="8229600" cy="4525963"/>
          </a:xfrm>
        </p:spPr>
      </p:pic>
      <p:sp>
        <p:nvSpPr>
          <p:cNvPr id="22531" name="TextBox 4"/>
          <p:cNvSpPr txBox="1">
            <a:spLocks noChangeArrowheads="1"/>
          </p:cNvSpPr>
          <p:nvPr/>
        </p:nvSpPr>
        <p:spPr bwMode="auto">
          <a:xfrm>
            <a:off x="4932363" y="6381750"/>
            <a:ext cx="410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Oliver and Foscarini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ＭＳ Ｐゴシック" charset="0"/>
              </a:rPr>
              <a:t>Value accorded to records </a:t>
            </a:r>
            <a:endParaRPr lang="en-US" dirty="0">
              <a:ea typeface="ＭＳ Ｐゴシック" charset="0"/>
            </a:endParaRPr>
          </a:p>
        </p:txBody>
      </p:sp>
      <p:sp>
        <p:nvSpPr>
          <p:cNvPr id="3" name="Content Placeholder 2"/>
          <p:cNvSpPr>
            <a:spLocks noGrp="1"/>
          </p:cNvSpPr>
          <p:nvPr>
            <p:ph idx="1"/>
          </p:nvPr>
        </p:nvSpPr>
        <p:spPr/>
        <p:txBody>
          <a:bodyPr/>
          <a:lstStyle/>
          <a:p>
            <a:r>
              <a:rPr lang="en-US" altLang="en-US" b="1" smtClean="0"/>
              <a:t>Not every records management specialist has an adequate understanding of the value of records and record management work.</a:t>
            </a:r>
          </a:p>
          <a:p>
            <a:pPr lvl="1"/>
            <a:r>
              <a:rPr lang="en-US" altLang="en-US" i="1" smtClean="0">
                <a:ea typeface="Arial" panose="020B0604020202020204" pitchFamily="34" charset="0"/>
              </a:rPr>
              <a:t>Records are “meant to document the business decisions and actions of your organization, so they allow you to show that … you’ve documented or discharged your duties and accountabilities.”—Interviewee1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50" y="847725"/>
            <a:ext cx="8229600" cy="5534025"/>
          </a:xfrm>
        </p:spPr>
        <p:txBody>
          <a:bodyPr/>
          <a:lstStyle/>
          <a:p>
            <a:pPr>
              <a:defRPr/>
            </a:pPr>
            <a:r>
              <a:rPr lang="en-US" b="1" dirty="0">
                <a:ea typeface="ＭＳ Ｐゴシック" charset="0"/>
              </a:rPr>
              <a:t>N</a:t>
            </a:r>
            <a:r>
              <a:rPr lang="en-US" b="1" dirty="0" smtClean="0">
                <a:ea typeface="ＭＳ Ｐゴシック" charset="0"/>
              </a:rPr>
              <a:t>ot every employee </a:t>
            </a:r>
            <a:r>
              <a:rPr lang="en-US" b="1" dirty="0">
                <a:ea typeface="ＭＳ Ｐゴシック" charset="0"/>
              </a:rPr>
              <a:t>recognized the importance of records or even though they understood the value of records, they did not want to do records </a:t>
            </a:r>
            <a:r>
              <a:rPr lang="en-US" b="1" dirty="0" smtClean="0">
                <a:ea typeface="ＭＳ Ｐゴシック" charset="0"/>
              </a:rPr>
              <a:t>management.</a:t>
            </a:r>
          </a:p>
          <a:p>
            <a:pPr>
              <a:defRPr/>
            </a:pPr>
            <a:r>
              <a:rPr lang="en-US" b="1" dirty="0" smtClean="0">
                <a:solidFill>
                  <a:schemeClr val="accent5"/>
                </a:solidFill>
                <a:ea typeface="ＭＳ Ｐゴシック" charset="0"/>
              </a:rPr>
              <a:t>Staff with different job responsibilities tended to have differing reasons for their avoidance of records management. </a:t>
            </a:r>
          </a:p>
          <a:p>
            <a:pPr marL="0" indent="0">
              <a:buFontTx/>
              <a:buNone/>
              <a:defRPr/>
            </a:pPr>
            <a:endParaRPr lang="en-US" b="1" dirty="0" smtClean="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50" y="847725"/>
            <a:ext cx="8229600" cy="5534025"/>
          </a:xfrm>
        </p:spPr>
        <p:txBody>
          <a:bodyPr/>
          <a:lstStyle/>
          <a:p>
            <a:pPr>
              <a:defRPr/>
            </a:pPr>
            <a:r>
              <a:rPr lang="en-US" b="1" dirty="0">
                <a:solidFill>
                  <a:schemeClr val="accent5"/>
                </a:solidFill>
                <a:ea typeface="ＭＳ Ｐゴシック" charset="0"/>
              </a:rPr>
              <a:t>N</a:t>
            </a:r>
            <a:r>
              <a:rPr lang="en-US" b="1" dirty="0" smtClean="0">
                <a:solidFill>
                  <a:schemeClr val="accent5"/>
                </a:solidFill>
                <a:ea typeface="ＭＳ Ｐゴシック" charset="0"/>
              </a:rPr>
              <a:t>ot every employee </a:t>
            </a:r>
            <a:r>
              <a:rPr lang="en-US" b="1" dirty="0">
                <a:solidFill>
                  <a:schemeClr val="accent5"/>
                </a:solidFill>
                <a:ea typeface="ＭＳ Ｐゴシック" charset="0"/>
              </a:rPr>
              <a:t>recognized the importance of records or even though they understood the value of records, they did not want to do records </a:t>
            </a:r>
            <a:r>
              <a:rPr lang="en-US" b="1" dirty="0" smtClean="0">
                <a:solidFill>
                  <a:schemeClr val="accent5"/>
                </a:solidFill>
                <a:ea typeface="ＭＳ Ｐゴシック" charset="0"/>
              </a:rPr>
              <a:t>management.</a:t>
            </a:r>
          </a:p>
          <a:p>
            <a:pPr>
              <a:defRPr/>
            </a:pPr>
            <a:r>
              <a:rPr lang="en-US" b="1" dirty="0" smtClean="0">
                <a:ea typeface="ＭＳ Ｐゴシック" charset="0"/>
              </a:rPr>
              <a:t>Staff with different job responsibilities tended to have differing reasons for their avoidance of records management. </a:t>
            </a:r>
          </a:p>
          <a:p>
            <a:pPr marL="0" indent="0">
              <a:buFontTx/>
              <a:buNone/>
              <a:defRPr/>
            </a:pPr>
            <a:endParaRPr lang="en-US" b="1" dirty="0" smtClean="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476250"/>
            <a:ext cx="8229600" cy="5905500"/>
          </a:xfrm>
        </p:spPr>
        <p:txBody>
          <a:bodyPr/>
          <a:lstStyle/>
          <a:p>
            <a:pPr lvl="1"/>
            <a:r>
              <a:rPr lang="en-US" altLang="en-US" i="1" smtClean="0">
                <a:ea typeface="Arial" panose="020B0604020202020204" pitchFamily="34" charset="0"/>
              </a:rPr>
              <a:t>“I would say [information management] is the actual job. … [I]f you make cars, then making cars is your job. But for me, I think it’s actually the information. It’s not a physical thing, it’s intangible.”</a:t>
            </a:r>
            <a:endParaRPr lang="en-US" altLang="ja-JP" smtClean="0">
              <a:ea typeface="MS PGothic" panose="020B0600070205080204" pitchFamily="34" charset="-128"/>
            </a:endParaRPr>
          </a:p>
          <a:p>
            <a:pPr marL="0" indent="0" algn="r">
              <a:buFontTx/>
              <a:buNone/>
            </a:pPr>
            <a:r>
              <a:rPr lang="en-US" altLang="en-US" smtClean="0"/>
              <a:t>--Interviewee10</a:t>
            </a:r>
          </a:p>
          <a:p>
            <a:pPr marL="0" indent="0"/>
            <a:r>
              <a:rPr lang="en-US" altLang="en-US" b="1" smtClean="0"/>
              <a:t>The</a:t>
            </a:r>
            <a:r>
              <a:rPr lang="zh-CN" altLang="en-US" b="1" smtClean="0"/>
              <a:t> </a:t>
            </a:r>
            <a:r>
              <a:rPr lang="en-CA" altLang="zh-CN" b="1" smtClean="0"/>
              <a:t>high</a:t>
            </a:r>
            <a:r>
              <a:rPr lang="zh-CN" altLang="en-US" b="1" smtClean="0"/>
              <a:t> </a:t>
            </a:r>
            <a:r>
              <a:rPr lang="en-CA" altLang="zh-CN" b="1" smtClean="0"/>
              <a:t>digital</a:t>
            </a:r>
            <a:r>
              <a:rPr lang="zh-CN" altLang="en-US" b="1" smtClean="0"/>
              <a:t> </a:t>
            </a:r>
            <a:r>
              <a:rPr lang="en-CA" altLang="zh-CN" b="1" smtClean="0"/>
              <a:t>literacy</a:t>
            </a:r>
            <a:r>
              <a:rPr lang="zh-CN" altLang="en-US" b="1" smtClean="0"/>
              <a:t> </a:t>
            </a:r>
            <a:r>
              <a:rPr lang="en-CA" altLang="zh-CN" b="1" smtClean="0"/>
              <a:t>of</a:t>
            </a:r>
            <a:r>
              <a:rPr lang="zh-CN" altLang="en-US" b="1" smtClean="0"/>
              <a:t> </a:t>
            </a:r>
            <a:r>
              <a:rPr lang="en-CA" altLang="zh-CN" b="1" smtClean="0"/>
              <a:t>citizens</a:t>
            </a:r>
            <a:r>
              <a:rPr lang="zh-CN" altLang="en-US" b="1" smtClean="0"/>
              <a:t> </a:t>
            </a:r>
            <a:endParaRPr lang="en-CA" altLang="zh-CN" b="1" smtClean="0"/>
          </a:p>
          <a:p>
            <a:pPr marL="0" indent="0"/>
            <a:r>
              <a:rPr lang="en-CA" altLang="en-US" b="1" smtClean="0"/>
              <a:t>The</a:t>
            </a:r>
            <a:r>
              <a:rPr lang="zh-CN" altLang="en-US" b="1" smtClean="0"/>
              <a:t> </a:t>
            </a:r>
            <a:r>
              <a:rPr lang="en-CA" altLang="zh-CN" b="1" smtClean="0"/>
              <a:t>widespread</a:t>
            </a:r>
            <a:r>
              <a:rPr lang="zh-CN" altLang="en-US" b="1" smtClean="0"/>
              <a:t> </a:t>
            </a:r>
            <a:r>
              <a:rPr lang="en-CA" altLang="zh-CN" b="1" smtClean="0"/>
              <a:t>use</a:t>
            </a:r>
            <a:r>
              <a:rPr lang="zh-CN" altLang="en-US" b="1" smtClean="0"/>
              <a:t> </a:t>
            </a:r>
            <a:r>
              <a:rPr lang="en-CA" altLang="zh-CN" b="1" smtClean="0"/>
              <a:t>of</a:t>
            </a:r>
            <a:r>
              <a:rPr lang="zh-CN" altLang="en-US" b="1" smtClean="0"/>
              <a:t> </a:t>
            </a:r>
            <a:r>
              <a:rPr lang="en-CA" altLang="zh-CN" b="1" smtClean="0"/>
              <a:t>social</a:t>
            </a:r>
            <a:r>
              <a:rPr lang="zh-CN" altLang="en-US" b="1" smtClean="0"/>
              <a:t> </a:t>
            </a:r>
            <a:r>
              <a:rPr lang="en-CA" altLang="zh-CN" b="1" smtClean="0"/>
              <a:t>media</a:t>
            </a:r>
            <a:r>
              <a:rPr lang="zh-CN" altLang="en-US" b="1" smtClean="0"/>
              <a:t> </a:t>
            </a:r>
            <a:r>
              <a:rPr lang="en-CA" altLang="zh-CN" b="1" smtClean="0"/>
              <a:t>by</a:t>
            </a:r>
            <a:r>
              <a:rPr lang="zh-CN" altLang="en-US" b="1" smtClean="0"/>
              <a:t> </a:t>
            </a:r>
            <a:r>
              <a:rPr lang="en-CA" altLang="zh-CN" b="1" smtClean="0"/>
              <a:t>citizens</a:t>
            </a:r>
            <a:r>
              <a:rPr lang="zh-CN" altLang="en-US" b="1" smtClean="0"/>
              <a:t> </a:t>
            </a:r>
            <a:r>
              <a:rPr lang="en-CA" altLang="zh-CN" b="1" smtClean="0"/>
              <a:t>in</a:t>
            </a:r>
            <a:r>
              <a:rPr lang="zh-CN" altLang="en-US" b="1" smtClean="0"/>
              <a:t> </a:t>
            </a:r>
            <a:r>
              <a:rPr lang="en-CA" altLang="zh-CN" b="1" smtClean="0"/>
              <a:t>interacting</a:t>
            </a:r>
            <a:r>
              <a:rPr lang="zh-CN" altLang="en-US" b="1" smtClean="0"/>
              <a:t> </a:t>
            </a:r>
            <a:r>
              <a:rPr lang="en-CA" altLang="zh-CN" b="1" smtClean="0"/>
              <a:t>with</a:t>
            </a:r>
            <a:r>
              <a:rPr lang="zh-CN" altLang="en-US" b="1" smtClean="0"/>
              <a:t> </a:t>
            </a:r>
            <a:r>
              <a:rPr lang="en-CA" altLang="zh-CN" b="1" smtClean="0"/>
              <a:t>the</a:t>
            </a:r>
            <a:r>
              <a:rPr lang="zh-CN" altLang="en-US" b="1" smtClean="0"/>
              <a:t> </a:t>
            </a:r>
            <a:r>
              <a:rPr lang="en-CA" altLang="zh-CN" b="1" smtClean="0"/>
              <a:t>council</a:t>
            </a:r>
            <a:r>
              <a:rPr lang="zh-CN" altLang="en-US" b="1" smtClean="0"/>
              <a:t> </a:t>
            </a:r>
            <a:r>
              <a:rPr lang="en-CA" altLang="zh-CN" b="1" smtClean="0"/>
              <a:t>meeting</a:t>
            </a:r>
            <a:r>
              <a:rPr lang="en-US" altLang="zh-CN" b="1" smtClean="0"/>
              <a:t>.</a:t>
            </a:r>
            <a:r>
              <a:rPr lang="zh-CN" altLang="en-US" b="1" smtClean="0"/>
              <a:t> </a:t>
            </a:r>
            <a:endParaRPr lang="en-US" altLang="en-US"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765175"/>
            <a:ext cx="8229600" cy="5389563"/>
          </a:xfrm>
        </p:spPr>
        <p:txBody>
          <a:bodyPr/>
          <a:lstStyle/>
          <a:p>
            <a:r>
              <a:rPr lang="en-US" altLang="en-US" b="1" smtClean="0"/>
              <a:t>This complexity underlying the discerned value accorded to records requires records management specialists to take this complexity into consideration when navigating the records management ecology at their organization and to employ appropriate methodologies and tools to unravel this complexity.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836613"/>
            <a:ext cx="8229600" cy="4525962"/>
          </a:xfrm>
        </p:spPr>
        <p:txBody>
          <a:bodyPr/>
          <a:lstStyle/>
          <a:p>
            <a:r>
              <a:rPr lang="en-US" altLang="en-US" b="1" smtClean="0"/>
              <a:t>The</a:t>
            </a:r>
            <a:r>
              <a:rPr lang="zh-CN" altLang="en-US" b="1" smtClean="0"/>
              <a:t> </a:t>
            </a:r>
            <a:r>
              <a:rPr lang="en-CA" altLang="zh-CN" b="1" smtClean="0"/>
              <a:t>introduction</a:t>
            </a:r>
            <a:r>
              <a:rPr lang="zh-CN" altLang="en-US" b="1" smtClean="0"/>
              <a:t> </a:t>
            </a:r>
            <a:r>
              <a:rPr lang="en-CA" altLang="zh-CN" b="1" smtClean="0"/>
              <a:t>of</a:t>
            </a:r>
            <a:r>
              <a:rPr lang="zh-CN" altLang="en-US" b="1" smtClean="0"/>
              <a:t> </a:t>
            </a:r>
            <a:r>
              <a:rPr lang="en-CA" altLang="zh-CN" b="1" smtClean="0"/>
              <a:t>information</a:t>
            </a:r>
            <a:r>
              <a:rPr lang="zh-CN" altLang="en-US" b="1" smtClean="0"/>
              <a:t> </a:t>
            </a:r>
            <a:r>
              <a:rPr lang="en-CA" altLang="zh-CN" b="1" smtClean="0"/>
              <a:t>systems</a:t>
            </a:r>
            <a:r>
              <a:rPr lang="zh-CN" altLang="en-US" b="1" smtClean="0"/>
              <a:t> </a:t>
            </a:r>
            <a:r>
              <a:rPr lang="en-CA" altLang="zh-CN" b="1" smtClean="0"/>
              <a:t>is</a:t>
            </a:r>
            <a:r>
              <a:rPr lang="zh-CN" altLang="en-US" b="1" smtClean="0"/>
              <a:t> </a:t>
            </a:r>
            <a:r>
              <a:rPr lang="en-CA" altLang="zh-CN" b="1" smtClean="0"/>
              <a:t>a</a:t>
            </a:r>
            <a:r>
              <a:rPr lang="zh-CN" altLang="en-US" b="1" smtClean="0"/>
              <a:t> </a:t>
            </a:r>
            <a:r>
              <a:rPr lang="en-CA" altLang="zh-CN" b="1" smtClean="0"/>
              <a:t>process</a:t>
            </a:r>
            <a:r>
              <a:rPr lang="zh-CN" altLang="en-US" b="1" smtClean="0"/>
              <a:t> </a:t>
            </a:r>
            <a:r>
              <a:rPr lang="en-CA" altLang="zh-CN" b="1" smtClean="0"/>
              <a:t>consisting</a:t>
            </a:r>
            <a:r>
              <a:rPr lang="zh-CN" altLang="en-US" b="1" smtClean="0"/>
              <a:t> </a:t>
            </a:r>
            <a:r>
              <a:rPr lang="en-CA" altLang="zh-CN" b="1" smtClean="0"/>
              <a:t>of</a:t>
            </a:r>
            <a:r>
              <a:rPr lang="zh-CN" altLang="en-US" b="1" smtClean="0"/>
              <a:t> </a:t>
            </a:r>
            <a:r>
              <a:rPr lang="en-CA" altLang="zh-CN" b="1" smtClean="0"/>
              <a:t>several</a:t>
            </a:r>
            <a:r>
              <a:rPr lang="zh-CN" altLang="en-US" b="1" smtClean="0"/>
              <a:t> </a:t>
            </a:r>
            <a:r>
              <a:rPr lang="en-CA" altLang="zh-CN" b="1" smtClean="0"/>
              <a:t>phases.</a:t>
            </a:r>
          </a:p>
          <a:p>
            <a:r>
              <a:rPr lang="en-CA" altLang="zh-CN" b="1" smtClean="0"/>
              <a:t>The ERM is much more than a piece of software – it is also about cultural change. – Gregory（2005)</a:t>
            </a:r>
          </a:p>
          <a:p>
            <a:pPr>
              <a:buFontTx/>
              <a:buNone/>
            </a:pPr>
            <a:endParaRPr lang="en-CA" altLang="zh-CN" b="1" smtClean="0"/>
          </a:p>
          <a:p>
            <a:pPr>
              <a:buFontTx/>
              <a:buNone/>
            </a:pPr>
            <a:r>
              <a:rPr lang="zh-CN" altLang="en-US" b="1" smtClean="0"/>
              <a:t> </a:t>
            </a:r>
            <a:endParaRPr lang="en-US" altLang="en-US" b="1" smtClean="0"/>
          </a:p>
        </p:txBody>
      </p:sp>
      <p:pic>
        <p:nvPicPr>
          <p:cNvPr id="34818" name="Picture 4" descr="Introduction proce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860675"/>
            <a:ext cx="831373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R</a:t>
            </a:r>
            <a:r>
              <a:rPr lang="en-US" dirty="0" smtClean="0">
                <a:ea typeface="ＭＳ Ｐゴシック" charset="0"/>
              </a:rPr>
              <a:t>esistance </a:t>
            </a:r>
            <a:endParaRPr lang="en-US" dirty="0">
              <a:ea typeface="ＭＳ Ｐゴシック" charset="0"/>
            </a:endParaRPr>
          </a:p>
        </p:txBody>
      </p:sp>
      <p:sp>
        <p:nvSpPr>
          <p:cNvPr id="3" name="Content Placeholder 2"/>
          <p:cNvSpPr>
            <a:spLocks noGrp="1"/>
          </p:cNvSpPr>
          <p:nvPr>
            <p:ph idx="1"/>
          </p:nvPr>
        </p:nvSpPr>
        <p:spPr/>
        <p:txBody>
          <a:bodyPr/>
          <a:lstStyle/>
          <a:p>
            <a:pPr marL="857250" lvl="1" indent="-457200">
              <a:buFont typeface="Arial" panose="020B0604020202020204" pitchFamily="34" charset="0"/>
              <a:buChar char="•"/>
            </a:pPr>
            <a:r>
              <a:rPr lang="en-US" altLang="en-US" i="1" smtClean="0">
                <a:ea typeface="Arial" panose="020B0604020202020204" pitchFamily="34" charset="0"/>
              </a:rPr>
              <a:t>I think part of it was change, the main part, they were used to doing things their way. And, so they didn’t like anybody to change what they knew they had to do, they just wanted to go ahead and do it and be left alone. </a:t>
            </a:r>
            <a:endParaRPr lang="en-US" altLang="en-US" smtClean="0">
              <a:ea typeface="Arial" panose="020B0604020202020204" pitchFamily="34" charset="0"/>
            </a:endParaRPr>
          </a:p>
          <a:p>
            <a:pPr marL="0" indent="0" algn="r">
              <a:buFontTx/>
              <a:buNone/>
            </a:pPr>
            <a:r>
              <a:rPr lang="en-US" altLang="en-US" sz="2800" smtClean="0"/>
              <a:t>--Interviewee7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paration-for-learning-a-language.jpg"/>
          <p:cNvPicPr>
            <a:picLocks noGrp="1" noChangeAspect="1"/>
          </p:cNvPicPr>
          <p:nvPr>
            <p:ph idx="4294967295"/>
          </p:nvPr>
        </p:nvPicPr>
        <p:blipFill>
          <a:blip r:embed="rId3">
            <a:extLst>
              <a:ext uri="{28A0092B-C50C-407E-A947-70E740481C1C}">
                <a14:useLocalDpi xmlns:a14="http://schemas.microsoft.com/office/drawing/2010/main" val="0"/>
              </a:ext>
            </a:extLst>
          </a:blip>
          <a:srcRect l="-10503" r="-10503"/>
          <a:stretch>
            <a:fillRect/>
          </a:stretch>
        </p:blipFill>
        <p:spPr>
          <a:xfrm>
            <a:off x="468313" y="1206500"/>
            <a:ext cx="822960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9088" y="260350"/>
            <a:ext cx="8501062" cy="639763"/>
          </a:xfrm>
        </p:spPr>
        <p:txBody>
          <a:bodyPr/>
          <a:lstStyle/>
          <a:p>
            <a:pPr eaLnBrk="1" hangingPunct="1">
              <a:defRPr/>
            </a:pPr>
            <a:r>
              <a:rPr lang="en-CA" sz="4000" dirty="0" smtClean="0">
                <a:ea typeface="ＭＳ Ｐゴシック" charset="0"/>
              </a:rPr>
              <a:t>Agenda</a:t>
            </a:r>
            <a:endParaRPr lang="en-CA" sz="4000" dirty="0">
              <a:ea typeface="ＭＳ Ｐゴシック" charset="0"/>
            </a:endParaRPr>
          </a:p>
        </p:txBody>
      </p:sp>
      <p:graphicFrame>
        <p:nvGraphicFramePr>
          <p:cNvPr id="4" name="Content Placeholder 2"/>
          <p:cNvGraphicFramePr>
            <a:graphicFrameLocks noGrp="1"/>
          </p:cNvGraphicFramePr>
          <p:nvPr>
            <p:ph idx="1"/>
          </p:nvPr>
        </p:nvGraphicFramePr>
        <p:xfrm>
          <a:off x="319088" y="1123950"/>
          <a:ext cx="8501062"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Understanding users </a:t>
            </a:r>
            <a:endParaRPr lang="en-US" dirty="0">
              <a:ea typeface="ＭＳ Ｐゴシック" charset="0"/>
            </a:endParaRPr>
          </a:p>
        </p:txBody>
      </p:sp>
      <p:sp>
        <p:nvSpPr>
          <p:cNvPr id="3" name="Content Placeholder 2"/>
          <p:cNvSpPr>
            <a:spLocks noGrp="1"/>
          </p:cNvSpPr>
          <p:nvPr>
            <p:ph idx="1"/>
          </p:nvPr>
        </p:nvSpPr>
        <p:spPr/>
        <p:txBody>
          <a:bodyPr/>
          <a:lstStyle/>
          <a:p>
            <a:pPr>
              <a:defRPr/>
            </a:pPr>
            <a:r>
              <a:rPr lang="en-US" b="1" dirty="0" smtClean="0">
                <a:ea typeface="ＭＳ Ｐゴシック" charset="0"/>
              </a:rPr>
              <a:t>Human issues are predominant</a:t>
            </a:r>
            <a:r>
              <a:rPr lang="en-US" altLang="zh-CN" b="1" dirty="0" smtClean="0">
                <a:ea typeface="ＭＳ Ｐゴシック" charset="0"/>
              </a:rPr>
              <a:t>,</a:t>
            </a:r>
            <a:r>
              <a:rPr lang="zh-CN" altLang="en-US" b="1" dirty="0" smtClean="0">
                <a:ea typeface="ＭＳ Ｐゴシック" charset="0"/>
              </a:rPr>
              <a:t> </a:t>
            </a:r>
            <a:r>
              <a:rPr lang="en-CA" altLang="zh-CN" b="1" dirty="0" smtClean="0">
                <a:ea typeface="ＭＳ Ｐゴシック" charset="0"/>
              </a:rPr>
              <a:t>fundamental</a:t>
            </a:r>
            <a:r>
              <a:rPr lang="zh-CN" altLang="en-US" b="1" dirty="0" smtClean="0">
                <a:ea typeface="ＭＳ Ｐゴシック" charset="0"/>
              </a:rPr>
              <a:t> </a:t>
            </a:r>
            <a:r>
              <a:rPr lang="en-CA" altLang="zh-CN" b="1" dirty="0" smtClean="0">
                <a:ea typeface="ＭＳ Ｐゴシック" charset="0"/>
              </a:rPr>
              <a:t>and</a:t>
            </a:r>
            <a:r>
              <a:rPr lang="zh-CN" altLang="en-US" b="1" dirty="0" smtClean="0">
                <a:ea typeface="ＭＳ Ｐゴシック" charset="0"/>
              </a:rPr>
              <a:t> </a:t>
            </a:r>
            <a:r>
              <a:rPr lang="en-CA" altLang="zh-CN" b="1" dirty="0" smtClean="0">
                <a:ea typeface="ＭＳ Ｐゴシック" charset="0"/>
              </a:rPr>
              <a:t>challenging</a:t>
            </a:r>
            <a:r>
              <a:rPr lang="zh-CN" altLang="en-US" b="1" dirty="0" smtClean="0">
                <a:ea typeface="ＭＳ Ｐゴシック" charset="0"/>
              </a:rPr>
              <a:t> </a:t>
            </a:r>
            <a:r>
              <a:rPr lang="en-CA" altLang="zh-CN" b="1" dirty="0" smtClean="0">
                <a:ea typeface="ＭＳ Ｐゴシック" charset="0"/>
              </a:rPr>
              <a:t>in</a:t>
            </a:r>
            <a:r>
              <a:rPr lang="zh-CN" altLang="en-US" b="1" dirty="0" smtClean="0">
                <a:ea typeface="ＭＳ Ｐゴシック" charset="0"/>
              </a:rPr>
              <a:t> </a:t>
            </a:r>
            <a:r>
              <a:rPr lang="en-CA" altLang="zh-CN" b="1" dirty="0" smtClean="0">
                <a:ea typeface="ＭＳ Ｐゴシック" charset="0"/>
              </a:rPr>
              <a:t>the</a:t>
            </a:r>
            <a:r>
              <a:rPr lang="zh-CN" altLang="en-US" b="1" dirty="0" smtClean="0">
                <a:ea typeface="ＭＳ Ｐゴシック" charset="0"/>
              </a:rPr>
              <a:t> </a:t>
            </a:r>
            <a:r>
              <a:rPr lang="en-CA" altLang="zh-CN" b="1" dirty="0" smtClean="0">
                <a:ea typeface="ＭＳ Ｐゴシック" charset="0"/>
              </a:rPr>
              <a:t>implementation</a:t>
            </a:r>
            <a:r>
              <a:rPr lang="zh-CN" altLang="en-US" b="1" dirty="0" smtClean="0">
                <a:ea typeface="ＭＳ Ｐゴシック" charset="0"/>
              </a:rPr>
              <a:t> </a:t>
            </a:r>
            <a:r>
              <a:rPr lang="en-CA" altLang="zh-CN" b="1" dirty="0" smtClean="0">
                <a:ea typeface="ＭＳ Ｐゴシック" charset="0"/>
              </a:rPr>
              <a:t>of</a:t>
            </a:r>
            <a:r>
              <a:rPr lang="zh-CN" altLang="en-US" b="1" dirty="0" smtClean="0">
                <a:ea typeface="ＭＳ Ｐゴシック" charset="0"/>
              </a:rPr>
              <a:t> </a:t>
            </a:r>
            <a:r>
              <a:rPr lang="en-CA" altLang="zh-CN" b="1" dirty="0" smtClean="0">
                <a:ea typeface="ＭＳ Ｐゴシック" charset="0"/>
              </a:rPr>
              <a:t>information</a:t>
            </a:r>
            <a:r>
              <a:rPr lang="zh-CN" altLang="en-US" b="1" dirty="0" smtClean="0">
                <a:ea typeface="ＭＳ Ｐゴシック" charset="0"/>
              </a:rPr>
              <a:t> </a:t>
            </a:r>
            <a:r>
              <a:rPr lang="en-CA" altLang="zh-CN" b="1" dirty="0" smtClean="0">
                <a:ea typeface="ＭＳ Ｐゴシック" charset="0"/>
              </a:rPr>
              <a:t>systems</a:t>
            </a:r>
            <a:r>
              <a:rPr lang="en-US" altLang="zh-CN" b="1" dirty="0" smtClean="0">
                <a:ea typeface="ＭＳ Ｐゴシック" charset="0"/>
              </a:rPr>
              <a:t>.</a:t>
            </a:r>
            <a:r>
              <a:rPr lang="zh-CN" altLang="en-US" b="1" dirty="0" smtClean="0">
                <a:ea typeface="ＭＳ Ｐゴシック" charset="0"/>
              </a:rPr>
              <a:t> </a:t>
            </a:r>
            <a:endParaRPr lang="en-CA" altLang="zh-CN" b="1" dirty="0" smtClean="0">
              <a:ea typeface="ＭＳ Ｐゴシック" charset="0"/>
            </a:endParaRPr>
          </a:p>
          <a:p>
            <a:pPr lvl="1">
              <a:defRPr/>
            </a:pPr>
            <a:r>
              <a:rPr lang="en-CA" dirty="0" smtClean="0"/>
              <a:t>Technophobia</a:t>
            </a:r>
            <a:endParaRPr lang="en-US" altLang="zh-CN" dirty="0" smtClean="0"/>
          </a:p>
          <a:p>
            <a:pPr lvl="1">
              <a:defRPr/>
            </a:pPr>
            <a:r>
              <a:rPr lang="en-US" dirty="0" smtClean="0"/>
              <a:t>Personality</a:t>
            </a:r>
            <a:r>
              <a:rPr lang="zh-CN" altLang="en-US" dirty="0" smtClean="0"/>
              <a:t> </a:t>
            </a:r>
            <a:endParaRPr lang="en-CA" altLang="zh-CN" dirty="0" smtClean="0"/>
          </a:p>
          <a:p>
            <a:pPr lvl="1">
              <a:defRPr/>
            </a:pPr>
            <a:r>
              <a:rPr lang="en-CA" dirty="0" smtClean="0"/>
              <a:t>Attitude</a:t>
            </a:r>
            <a:r>
              <a:rPr lang="zh-CN" altLang="en-US" dirty="0" smtClean="0"/>
              <a:t> </a:t>
            </a:r>
            <a:r>
              <a:rPr lang="en-CA" altLang="zh-CN" dirty="0" smtClean="0"/>
              <a:t>towards</a:t>
            </a:r>
            <a:r>
              <a:rPr lang="zh-CN" altLang="en-US" dirty="0" smtClean="0"/>
              <a:t> </a:t>
            </a:r>
            <a:r>
              <a:rPr lang="en-CA" altLang="zh-CN" dirty="0" smtClean="0"/>
              <a:t>change</a:t>
            </a:r>
            <a:r>
              <a:rPr lang="zh-CN" altLang="en-US" dirty="0" smtClean="0"/>
              <a:t> </a:t>
            </a:r>
            <a:endParaRPr lang="en-CA" altLang="zh-CN" dirty="0" smtClean="0"/>
          </a:p>
          <a:p>
            <a:pPr marL="457200" lvl="1" indent="0">
              <a:buFontTx/>
              <a:buNone/>
              <a:defRPr/>
            </a:pPr>
            <a:r>
              <a:rPr lang="en-US" b="1" dirty="0" smtClean="0"/>
              <a:t>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CA" dirty="0" smtClean="0">
                <a:ea typeface="ＭＳ Ｐゴシック" charset="0"/>
              </a:rPr>
              <a:t>Technophobia</a:t>
            </a:r>
            <a:endParaRPr lang="en-US" dirty="0">
              <a:ea typeface="ＭＳ Ｐゴシック" charset="0"/>
            </a:endParaRPr>
          </a:p>
        </p:txBody>
      </p:sp>
      <p:sp>
        <p:nvSpPr>
          <p:cNvPr id="5" name="Content Placeholder 4"/>
          <p:cNvSpPr>
            <a:spLocks noGrp="1"/>
          </p:cNvSpPr>
          <p:nvPr>
            <p:ph idx="1"/>
          </p:nvPr>
        </p:nvSpPr>
        <p:spPr/>
        <p:txBody>
          <a:bodyPr/>
          <a:lstStyle/>
          <a:p>
            <a:r>
              <a:rPr lang="en-US" altLang="en-US" smtClean="0"/>
              <a:t>The degree of tech-savvy remains a significant factor influencing users’ adjustment to the information systems</a:t>
            </a:r>
            <a:r>
              <a:rPr lang="en-US" altLang="zh-CN" smtClean="0"/>
              <a:t>.</a:t>
            </a:r>
          </a:p>
          <a:p>
            <a:pPr lvl="1"/>
            <a:r>
              <a:rPr lang="en-US" altLang="en-US" i="1" smtClean="0">
                <a:ea typeface="Arial" panose="020B0604020202020204" pitchFamily="34" charset="0"/>
              </a:rPr>
              <a:t>I thought “well, if I make a mistake, someone is going to come and yell at me and I just deal with it and I [am] just going to be still and quiet”</a:t>
            </a:r>
            <a:r>
              <a:rPr lang="en-US" altLang="ja-JP" i="1" smtClean="0">
                <a:ea typeface="MS PGothic" panose="020B0600070205080204" pitchFamily="34" charset="-128"/>
              </a:rPr>
              <a:t>.</a:t>
            </a:r>
          </a:p>
          <a:p>
            <a:pPr algn="r">
              <a:buFontTx/>
              <a:buNone/>
            </a:pPr>
            <a:r>
              <a:rPr lang="en-US" altLang="en-US" i="1" smtClean="0"/>
              <a:t>     </a:t>
            </a:r>
            <a:r>
              <a:rPr lang="en-US" altLang="en-US" sz="2800" i="1" smtClean="0"/>
              <a:t> </a:t>
            </a:r>
            <a:r>
              <a:rPr lang="en-US" altLang="en-US" sz="2800" smtClean="0"/>
              <a:t>--Interviewee3</a:t>
            </a:r>
          </a:p>
          <a:p>
            <a:pPr>
              <a:buFontTx/>
              <a:buNone/>
            </a:pP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Personality</a:t>
            </a:r>
            <a:endParaRPr lang="en-US" dirty="0">
              <a:ea typeface="ＭＳ Ｐゴシック" charset="0"/>
            </a:endParaRPr>
          </a:p>
        </p:txBody>
      </p:sp>
      <p:sp>
        <p:nvSpPr>
          <p:cNvPr id="3" name="Content Placeholder 2"/>
          <p:cNvSpPr>
            <a:spLocks noGrp="1"/>
          </p:cNvSpPr>
          <p:nvPr>
            <p:ph idx="1"/>
          </p:nvPr>
        </p:nvSpPr>
        <p:spPr/>
        <p:txBody>
          <a:bodyPr/>
          <a:lstStyle/>
          <a:p>
            <a:pPr lvl="1"/>
            <a:r>
              <a:rPr lang="en-US" altLang="en-US" smtClean="0">
                <a:ea typeface="MS PGothic" panose="020B0600070205080204" pitchFamily="34" charset="-128"/>
              </a:rPr>
              <a:t>“[S]</a:t>
            </a:r>
            <a:r>
              <a:rPr lang="en-US" altLang="ja-JP" smtClean="0">
                <a:ea typeface="MS PGothic" panose="020B0600070205080204" pitchFamily="34" charset="-128"/>
              </a:rPr>
              <a:t>he was, </a:t>
            </a:r>
            <a:r>
              <a:rPr lang="en-US" altLang="ja-JP" smtClean="0">
                <a:solidFill>
                  <a:srgbClr val="FF0000"/>
                </a:solidFill>
                <a:ea typeface="MS PGothic" panose="020B0600070205080204" pitchFamily="34" charset="-128"/>
              </a:rPr>
              <a:t>she was skeptical</a:t>
            </a:r>
            <a:r>
              <a:rPr lang="en-US" altLang="ja-JP" smtClean="0">
                <a:ea typeface="MS PGothic" panose="020B0600070205080204" pitchFamily="34" charset="-128"/>
              </a:rPr>
              <a:t>, just because you know of the </a:t>
            </a:r>
            <a:r>
              <a:rPr lang="en-US" altLang="ja-JP" smtClean="0">
                <a:solidFill>
                  <a:srgbClr val="FF0000"/>
                </a:solidFill>
                <a:ea typeface="MS PGothic" panose="020B0600070205080204" pitchFamily="34" charset="-128"/>
              </a:rPr>
              <a:t>insecurities</a:t>
            </a:r>
            <a:r>
              <a:rPr lang="en-US" altLang="ja-JP" smtClean="0">
                <a:ea typeface="MS PGothic" panose="020B0600070205080204" pitchFamily="34" charset="-128"/>
              </a:rPr>
              <a:t> of you know, of, well </a:t>
            </a:r>
            <a:r>
              <a:rPr lang="en-US" altLang="ja-JP" smtClean="0">
                <a:solidFill>
                  <a:srgbClr val="FF0000"/>
                </a:solidFill>
                <a:ea typeface="MS PGothic" panose="020B0600070205080204" pitchFamily="34" charset="-128"/>
              </a:rPr>
              <a:t>the lack of confidence</a:t>
            </a:r>
            <a:r>
              <a:rPr lang="en-US" altLang="ja-JP" smtClean="0">
                <a:ea typeface="MS PGothic" panose="020B0600070205080204" pitchFamily="34" charset="-128"/>
              </a:rPr>
              <a:t> for herself…</a:t>
            </a:r>
            <a:r>
              <a:rPr lang="en-US" altLang="en-US" smtClean="0">
                <a:ea typeface="MS PGothic" panose="020B0600070205080204" pitchFamily="34" charset="-128"/>
              </a:rPr>
              <a:t>”</a:t>
            </a:r>
            <a:r>
              <a:rPr lang="en-US" altLang="ja-JP" smtClean="0">
                <a:ea typeface="MS PGothic" panose="020B0600070205080204" pitchFamily="34" charset="-128"/>
              </a:rPr>
              <a:t> </a:t>
            </a:r>
          </a:p>
          <a:p>
            <a:pPr algn="r">
              <a:buFontTx/>
              <a:buNone/>
            </a:pPr>
            <a:r>
              <a:rPr lang="en-US" altLang="en-US" sz="2800" smtClean="0"/>
              <a:t>–Interviewee3</a:t>
            </a:r>
          </a:p>
          <a:p>
            <a:pPr lvl="1"/>
            <a:r>
              <a:rPr lang="en-US" altLang="en-US" smtClean="0">
                <a:ea typeface="MS PGothic" panose="020B0600070205080204" pitchFamily="34" charset="-128"/>
              </a:rPr>
              <a:t>“I also think the intimidation factor is </a:t>
            </a:r>
            <a:r>
              <a:rPr lang="en-US" altLang="en-US" smtClean="0">
                <a:solidFill>
                  <a:srgbClr val="FF0000"/>
                </a:solidFill>
                <a:ea typeface="MS PGothic" panose="020B0600070205080204" pitchFamily="34" charset="-128"/>
              </a:rPr>
              <a:t>personal</a:t>
            </a:r>
            <a:r>
              <a:rPr lang="en-US" altLang="en-US" smtClean="0">
                <a:ea typeface="MS PGothic" panose="020B0600070205080204" pitchFamily="34" charset="-128"/>
              </a:rPr>
              <a:t>, whether someone’s </a:t>
            </a:r>
            <a:r>
              <a:rPr lang="en-US" altLang="en-US" smtClean="0">
                <a:solidFill>
                  <a:srgbClr val="FF0000"/>
                </a:solidFill>
                <a:ea typeface="MS PGothic" panose="020B0600070205080204" pitchFamily="34" charset="-128"/>
              </a:rPr>
              <a:t>competitive</a:t>
            </a:r>
            <a:r>
              <a:rPr lang="en-US" altLang="en-US" smtClean="0">
                <a:ea typeface="MS PGothic" panose="020B0600070205080204" pitchFamily="34" charset="-128"/>
              </a:rPr>
              <a:t> or not, whether a person is </a:t>
            </a:r>
            <a:r>
              <a:rPr lang="en-US" altLang="en-US" smtClean="0">
                <a:solidFill>
                  <a:srgbClr val="FF0000"/>
                </a:solidFill>
                <a:ea typeface="MS PGothic" panose="020B0600070205080204" pitchFamily="34" charset="-128"/>
              </a:rPr>
              <a:t>shy</a:t>
            </a:r>
            <a:r>
              <a:rPr lang="en-US" altLang="en-US" smtClean="0">
                <a:ea typeface="MS PGothic" panose="020B0600070205080204" pitchFamily="34" charset="-128"/>
              </a:rPr>
              <a:t>, …”</a:t>
            </a:r>
          </a:p>
          <a:p>
            <a:pPr algn="r">
              <a:buFontTx/>
              <a:buNone/>
            </a:pPr>
            <a:r>
              <a:rPr lang="en-US" altLang="en-US" sz="2800" smtClean="0"/>
              <a:t> –Interviewee</a:t>
            </a:r>
            <a:r>
              <a:rPr lang="en-US" altLang="zh-CN" sz="2800" smtClean="0"/>
              <a:t>11</a:t>
            </a:r>
            <a:endParaRPr lang="en-US" altLang="en-US" sz="2800" smtClean="0"/>
          </a:p>
          <a:p>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Attitudes toward change</a:t>
            </a:r>
            <a:endParaRPr lang="en-US" dirty="0">
              <a:ea typeface="ＭＳ Ｐゴシック" charset="0"/>
            </a:endParaRPr>
          </a:p>
        </p:txBody>
      </p:sp>
      <p:sp>
        <p:nvSpPr>
          <p:cNvPr id="3" name="Content Placeholder 2"/>
          <p:cNvSpPr>
            <a:spLocks noGrp="1"/>
          </p:cNvSpPr>
          <p:nvPr>
            <p:ph idx="1"/>
          </p:nvPr>
        </p:nvSpPr>
        <p:spPr/>
        <p:txBody>
          <a:bodyPr/>
          <a:lstStyle/>
          <a:p>
            <a:pPr lvl="1">
              <a:buFont typeface="Arial"/>
              <a:buChar char="•"/>
              <a:defRPr/>
            </a:pPr>
            <a:r>
              <a:rPr lang="en-US" sz="2400" i="1" dirty="0"/>
              <a:t>They [who resisted the introduction of EDRMS] are from a generation from before computers, so they much prefer the more manual processes. And they much prefer the fact they had secretaries to do all of the filing work for them. </a:t>
            </a:r>
            <a:endParaRPr lang="en-US" sz="2400" i="1" dirty="0" smtClean="0"/>
          </a:p>
          <a:p>
            <a:pPr marL="0" indent="0" algn="r">
              <a:buFontTx/>
              <a:buNone/>
              <a:defRPr/>
            </a:pPr>
            <a:r>
              <a:rPr lang="en-US" altLang="zh-CN" sz="2400" dirty="0" smtClean="0">
                <a:ea typeface="ＭＳ Ｐゴシック" charset="0"/>
              </a:rPr>
              <a:t>--Interviewee6</a:t>
            </a:r>
          </a:p>
          <a:p>
            <a:pPr lvl="1" indent="-342900">
              <a:buFont typeface="Arial"/>
              <a:buChar char="•"/>
              <a:defRPr/>
            </a:pPr>
            <a:r>
              <a:rPr lang="en-US" sz="2400" i="1" dirty="0" smtClean="0"/>
              <a:t>W</a:t>
            </a:r>
            <a:r>
              <a:rPr lang="en-US" altLang="zh-CN" sz="2400" i="1" dirty="0" smtClean="0"/>
              <a:t>ith</a:t>
            </a:r>
            <a:r>
              <a:rPr lang="zh-CN" altLang="en-US" sz="2400" i="1" dirty="0" smtClean="0"/>
              <a:t> </a:t>
            </a:r>
            <a:r>
              <a:rPr lang="en-CA" altLang="zh-CN" sz="2400" i="1" dirty="0" smtClean="0"/>
              <a:t>me</a:t>
            </a:r>
            <a:r>
              <a:rPr lang="en-US" altLang="zh-CN" sz="2400" i="1" dirty="0" smtClean="0"/>
              <a:t>,</a:t>
            </a:r>
            <a:r>
              <a:rPr lang="zh-CN" altLang="en-US" sz="2400" i="1" dirty="0" smtClean="0"/>
              <a:t> </a:t>
            </a:r>
            <a:r>
              <a:rPr lang="en-CA" altLang="zh-CN" sz="2400" i="1" dirty="0" smtClean="0"/>
              <a:t>I</a:t>
            </a:r>
            <a:r>
              <a:rPr lang="zh-CN" altLang="en-US" sz="2400" i="1" dirty="0" smtClean="0"/>
              <a:t> </a:t>
            </a:r>
            <a:r>
              <a:rPr lang="en-CA" altLang="zh-CN" sz="2400" i="1" dirty="0" smtClean="0"/>
              <a:t>look</a:t>
            </a:r>
            <a:r>
              <a:rPr lang="zh-CN" altLang="en-US" sz="2400" i="1" dirty="0" smtClean="0"/>
              <a:t> </a:t>
            </a:r>
            <a:r>
              <a:rPr lang="en-CA" altLang="zh-CN" sz="2400" i="1" dirty="0" smtClean="0"/>
              <a:t>at</a:t>
            </a:r>
            <a:r>
              <a:rPr lang="zh-CN" altLang="en-US" sz="2400" i="1" dirty="0" smtClean="0"/>
              <a:t> </a:t>
            </a:r>
            <a:r>
              <a:rPr lang="en-CA" altLang="zh-CN" sz="2400" i="1" dirty="0" smtClean="0"/>
              <a:t>change</a:t>
            </a:r>
            <a:r>
              <a:rPr lang="zh-CN" altLang="en-US" sz="2400" i="1" dirty="0" smtClean="0"/>
              <a:t> </a:t>
            </a:r>
            <a:r>
              <a:rPr lang="en-CA" altLang="zh-CN" sz="2400" i="1" dirty="0" smtClean="0"/>
              <a:t>as</a:t>
            </a:r>
            <a:r>
              <a:rPr lang="zh-CN" altLang="en-US" sz="2400" i="1" dirty="0" smtClean="0"/>
              <a:t> </a:t>
            </a:r>
            <a:r>
              <a:rPr lang="en-CA" altLang="zh-CN" sz="2400" i="1" dirty="0" smtClean="0"/>
              <a:t>inevitable</a:t>
            </a:r>
            <a:r>
              <a:rPr lang="en-US" altLang="zh-CN" sz="2400" i="1" dirty="0" smtClean="0"/>
              <a:t>.</a:t>
            </a:r>
            <a:r>
              <a:rPr lang="zh-CN" altLang="en-US" sz="2400" i="1" dirty="0" smtClean="0"/>
              <a:t> </a:t>
            </a:r>
            <a:r>
              <a:rPr lang="en-CA" altLang="zh-CN" sz="2400" i="1" dirty="0" smtClean="0"/>
              <a:t>I</a:t>
            </a:r>
            <a:r>
              <a:rPr lang="zh-CN" altLang="en-US" sz="2400" i="1" dirty="0" smtClean="0"/>
              <a:t> </a:t>
            </a:r>
            <a:r>
              <a:rPr lang="en-CA" altLang="zh-CN" sz="2400" i="1" dirty="0" smtClean="0"/>
              <a:t>think</a:t>
            </a:r>
            <a:r>
              <a:rPr lang="zh-CN" altLang="en-US" sz="2400" i="1" dirty="0" smtClean="0"/>
              <a:t> </a:t>
            </a:r>
            <a:r>
              <a:rPr lang="en-CA" altLang="zh-CN" sz="2400" i="1" dirty="0" smtClean="0"/>
              <a:t>whether</a:t>
            </a:r>
            <a:r>
              <a:rPr lang="zh-CN" altLang="en-US" sz="2400" i="1" dirty="0" smtClean="0"/>
              <a:t> </a:t>
            </a:r>
            <a:r>
              <a:rPr lang="en-CA" altLang="zh-CN" sz="2400" i="1" dirty="0" smtClean="0"/>
              <a:t>or</a:t>
            </a:r>
            <a:r>
              <a:rPr lang="zh-CN" altLang="en-US" sz="2400" i="1" dirty="0" smtClean="0"/>
              <a:t> </a:t>
            </a:r>
            <a:r>
              <a:rPr lang="en-CA" altLang="zh-CN" sz="2400" i="1" dirty="0" smtClean="0"/>
              <a:t>not</a:t>
            </a:r>
            <a:r>
              <a:rPr lang="zh-CN" altLang="en-US" sz="2400" i="1" dirty="0" smtClean="0"/>
              <a:t> </a:t>
            </a:r>
            <a:r>
              <a:rPr lang="en-CA" altLang="zh-CN" sz="2400" i="1" dirty="0" smtClean="0"/>
              <a:t>we</a:t>
            </a:r>
            <a:r>
              <a:rPr lang="zh-CN" altLang="en-US" sz="2400" i="1" dirty="0" smtClean="0"/>
              <a:t> </a:t>
            </a:r>
            <a:r>
              <a:rPr lang="en-CA" altLang="zh-CN" sz="2400" i="1" dirty="0" smtClean="0"/>
              <a:t>like</a:t>
            </a:r>
            <a:r>
              <a:rPr lang="zh-CN" altLang="en-US" sz="2400" i="1" dirty="0" smtClean="0"/>
              <a:t> </a:t>
            </a:r>
            <a:r>
              <a:rPr lang="en-CA" altLang="zh-CN" sz="2400" i="1" dirty="0" smtClean="0"/>
              <a:t>it</a:t>
            </a:r>
            <a:r>
              <a:rPr lang="en-US" altLang="zh-CN" sz="2400" i="1" dirty="0" smtClean="0"/>
              <a:t>,</a:t>
            </a:r>
            <a:r>
              <a:rPr lang="zh-CN" altLang="en-US" sz="2400" i="1" dirty="0" smtClean="0"/>
              <a:t> </a:t>
            </a:r>
            <a:r>
              <a:rPr lang="en-CA" altLang="zh-CN" sz="2400" i="1" dirty="0" smtClean="0"/>
              <a:t>we</a:t>
            </a:r>
            <a:r>
              <a:rPr lang="zh-CN" altLang="en-US" sz="2400" i="1" dirty="0" smtClean="0"/>
              <a:t> </a:t>
            </a:r>
            <a:r>
              <a:rPr lang="en-CA" altLang="zh-CN" sz="2400" i="1" dirty="0" smtClean="0"/>
              <a:t>just</a:t>
            </a:r>
            <a:r>
              <a:rPr lang="zh-CN" altLang="en-US" sz="2400" i="1" dirty="0" smtClean="0"/>
              <a:t> </a:t>
            </a:r>
            <a:r>
              <a:rPr lang="en-CA" altLang="zh-CN" sz="2400" i="1" dirty="0" smtClean="0"/>
              <a:t>have</a:t>
            </a:r>
            <a:r>
              <a:rPr lang="zh-CN" altLang="en-US" sz="2400" i="1" dirty="0" smtClean="0"/>
              <a:t> </a:t>
            </a:r>
            <a:r>
              <a:rPr lang="en-CA" altLang="zh-CN" sz="2400" i="1" dirty="0" smtClean="0"/>
              <a:t>to</a:t>
            </a:r>
            <a:r>
              <a:rPr lang="zh-CN" altLang="en-US" sz="2400" i="1" dirty="0" smtClean="0"/>
              <a:t> </a:t>
            </a:r>
            <a:r>
              <a:rPr lang="en-CA" altLang="zh-CN" sz="2400" i="1" dirty="0" smtClean="0"/>
              <a:t>go</a:t>
            </a:r>
            <a:r>
              <a:rPr lang="zh-CN" altLang="en-US" sz="2400" i="1" dirty="0" smtClean="0"/>
              <a:t> </a:t>
            </a:r>
            <a:r>
              <a:rPr lang="en-CA" altLang="zh-CN" sz="2400" i="1" dirty="0" smtClean="0"/>
              <a:t>with</a:t>
            </a:r>
            <a:r>
              <a:rPr lang="zh-CN" altLang="en-US" sz="2400" i="1" dirty="0" smtClean="0"/>
              <a:t> </a:t>
            </a:r>
            <a:r>
              <a:rPr lang="en-CA" altLang="zh-CN" sz="2400" i="1" dirty="0" smtClean="0"/>
              <a:t>the</a:t>
            </a:r>
            <a:r>
              <a:rPr lang="zh-CN" altLang="en-US" sz="2400" i="1" dirty="0" smtClean="0"/>
              <a:t> </a:t>
            </a:r>
            <a:r>
              <a:rPr lang="en-CA" altLang="zh-CN" sz="2400" i="1" dirty="0" smtClean="0"/>
              <a:t>flow</a:t>
            </a:r>
            <a:r>
              <a:rPr lang="en-US" altLang="zh-CN" sz="2400" i="1" dirty="0" smtClean="0"/>
              <a:t>.</a:t>
            </a:r>
            <a:r>
              <a:rPr lang="zh-CN" altLang="en-US" sz="2400" i="1" dirty="0" smtClean="0"/>
              <a:t> </a:t>
            </a:r>
            <a:r>
              <a:rPr lang="en-US" altLang="zh-CN" sz="2400" i="1" dirty="0" smtClean="0"/>
              <a:t>S</a:t>
            </a:r>
            <a:r>
              <a:rPr lang="en-CA" altLang="zh-CN" sz="2400" i="1" dirty="0" smtClean="0"/>
              <a:t>o</a:t>
            </a:r>
            <a:r>
              <a:rPr lang="zh-CN" altLang="en-US" sz="2400" i="1" dirty="0" smtClean="0"/>
              <a:t> </a:t>
            </a:r>
            <a:r>
              <a:rPr lang="en-CA" altLang="zh-CN" sz="2400" i="1" dirty="0" smtClean="0"/>
              <a:t>with</a:t>
            </a:r>
            <a:r>
              <a:rPr lang="zh-CN" altLang="en-US" sz="2400" i="1" dirty="0" smtClean="0"/>
              <a:t> </a:t>
            </a:r>
            <a:r>
              <a:rPr lang="en-CA" altLang="zh-CN" sz="2400" i="1" dirty="0" smtClean="0"/>
              <a:t>that</a:t>
            </a:r>
            <a:r>
              <a:rPr lang="zh-CN" altLang="en-US" sz="2400" i="1" dirty="0" smtClean="0"/>
              <a:t> </a:t>
            </a:r>
            <a:r>
              <a:rPr lang="en-US" altLang="zh-CN" sz="2400" i="1" dirty="0" smtClean="0"/>
              <a:t>in</a:t>
            </a:r>
            <a:r>
              <a:rPr lang="zh-CN" altLang="en-US" sz="2400" i="1" dirty="0" smtClean="0"/>
              <a:t> </a:t>
            </a:r>
            <a:r>
              <a:rPr lang="en-CA" altLang="zh-CN" sz="2400" i="1" dirty="0" smtClean="0"/>
              <a:t>mind</a:t>
            </a:r>
            <a:r>
              <a:rPr lang="en-US" altLang="zh-CN" sz="2400" i="1" dirty="0" smtClean="0"/>
              <a:t>,</a:t>
            </a:r>
            <a:r>
              <a:rPr lang="zh-CN" altLang="en-US" sz="2400" i="1" dirty="0" smtClean="0"/>
              <a:t> </a:t>
            </a:r>
            <a:r>
              <a:rPr lang="en-CA" altLang="zh-CN" sz="2400" i="1" dirty="0" smtClean="0"/>
              <a:t>I</a:t>
            </a:r>
            <a:r>
              <a:rPr lang="zh-CN" altLang="en-US" sz="2400" i="1" dirty="0" smtClean="0"/>
              <a:t> </a:t>
            </a:r>
            <a:r>
              <a:rPr lang="en-CA" altLang="zh-CN" sz="2400" i="1" dirty="0" smtClean="0"/>
              <a:t>try</a:t>
            </a:r>
            <a:r>
              <a:rPr lang="zh-CN" altLang="en-US" sz="2400" i="1" dirty="0" smtClean="0"/>
              <a:t> </a:t>
            </a:r>
            <a:r>
              <a:rPr lang="en-CA" altLang="zh-CN" sz="2400" i="1" dirty="0" smtClean="0"/>
              <a:t>to</a:t>
            </a:r>
            <a:r>
              <a:rPr lang="zh-CN" altLang="en-US" sz="2400" i="1" dirty="0" smtClean="0"/>
              <a:t> </a:t>
            </a:r>
            <a:r>
              <a:rPr lang="en-CA" altLang="zh-CN" sz="2400" i="1" dirty="0" smtClean="0"/>
              <a:t>keep</a:t>
            </a:r>
            <a:r>
              <a:rPr lang="zh-CN" altLang="en-US" sz="2400" i="1" dirty="0" smtClean="0"/>
              <a:t> </a:t>
            </a:r>
            <a:r>
              <a:rPr lang="en-CA" altLang="zh-CN" sz="2400" i="1" dirty="0" smtClean="0"/>
              <a:t>an</a:t>
            </a:r>
            <a:r>
              <a:rPr lang="zh-CN" altLang="en-US" sz="2400" i="1" dirty="0" smtClean="0"/>
              <a:t> </a:t>
            </a:r>
            <a:r>
              <a:rPr lang="en-CA" altLang="zh-CN" sz="2400" i="1" dirty="0" smtClean="0"/>
              <a:t>open</a:t>
            </a:r>
            <a:r>
              <a:rPr lang="zh-CN" altLang="en-US" sz="2400" i="1" dirty="0" smtClean="0"/>
              <a:t> </a:t>
            </a:r>
            <a:r>
              <a:rPr lang="en-CA" altLang="zh-CN" sz="2400" i="1" dirty="0" smtClean="0"/>
              <a:t>mind</a:t>
            </a:r>
            <a:r>
              <a:rPr lang="en-US" altLang="zh-CN" sz="2400" i="1" dirty="0" smtClean="0"/>
              <a:t>.</a:t>
            </a:r>
            <a:r>
              <a:rPr lang="zh-CN" altLang="en-US" sz="2400" i="1" dirty="0" smtClean="0"/>
              <a:t> </a:t>
            </a:r>
            <a:endParaRPr lang="en-CA" altLang="zh-CN" sz="2400" i="1" dirty="0" smtClean="0"/>
          </a:p>
          <a:p>
            <a:pPr marL="400050" lvl="1" indent="0" algn="r">
              <a:buFontTx/>
              <a:buNone/>
              <a:defRPr/>
            </a:pPr>
            <a:r>
              <a:rPr lang="en-US" altLang="zh-CN" sz="2400" dirty="0" smtClean="0"/>
              <a:t>--Interviewee14</a:t>
            </a:r>
            <a:endParaRPr lang="en-US" sz="2400" dirty="0"/>
          </a:p>
          <a:p>
            <a:pPr marL="0" indent="0">
              <a:buFontTx/>
              <a:buNone/>
              <a:defRPr/>
            </a:pPr>
            <a:endParaRPr lang="en-US" sz="2400" dirty="0">
              <a:ea typeface="ＭＳ Ｐゴシック"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Technology </a:t>
            </a:r>
            <a:endParaRPr lang="en-US" dirty="0">
              <a:ea typeface="ＭＳ Ｐゴシック" charset="0"/>
            </a:endParaRPr>
          </a:p>
        </p:txBody>
      </p:sp>
      <p:sp>
        <p:nvSpPr>
          <p:cNvPr id="3" name="Content Placeholder 2"/>
          <p:cNvSpPr>
            <a:spLocks noGrp="1"/>
          </p:cNvSpPr>
          <p:nvPr>
            <p:ph idx="1"/>
          </p:nvPr>
        </p:nvSpPr>
        <p:spPr/>
        <p:txBody>
          <a:bodyPr/>
          <a:lstStyle/>
          <a:p>
            <a:r>
              <a:rPr lang="en-US" altLang="en-US" smtClean="0"/>
              <a:t>ERMS must be user-friendly concerning a list of records management functionalities, including word processing, classification of records, cataloguing or registering of records, saving records, searching for and retrieving records, and distribution of records </a:t>
            </a:r>
          </a:p>
          <a:p>
            <a:pPr algn="r">
              <a:buFontTx/>
              <a:buNone/>
            </a:pPr>
            <a:r>
              <a:rPr lang="en-US" altLang="zh-CN" smtClean="0"/>
              <a:t>--</a:t>
            </a:r>
            <a:r>
              <a:rPr lang="zh-CN" altLang="en-US" smtClean="0"/>
              <a:t> </a:t>
            </a:r>
            <a:r>
              <a:rPr lang="en-CA" altLang="zh-CN" smtClean="0"/>
              <a:t>Gunnlaugsdottir</a:t>
            </a:r>
            <a:r>
              <a:rPr lang="zh-CN" altLang="en-US" smtClean="0"/>
              <a:t> </a:t>
            </a:r>
            <a:r>
              <a:rPr lang="en-US" altLang="zh-CN" smtClean="0"/>
              <a:t>(2009)</a:t>
            </a:r>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Technology: functional customization </a:t>
            </a:r>
            <a:endParaRPr lang="en-US" dirty="0">
              <a:ea typeface="ＭＳ Ｐゴシック" charset="0"/>
            </a:endParaRPr>
          </a:p>
        </p:txBody>
      </p:sp>
      <p:sp>
        <p:nvSpPr>
          <p:cNvPr id="3" name="Content Placeholder 2"/>
          <p:cNvSpPr>
            <a:spLocks noGrp="1"/>
          </p:cNvSpPr>
          <p:nvPr>
            <p:ph idx="1"/>
          </p:nvPr>
        </p:nvSpPr>
        <p:spPr/>
        <p:txBody>
          <a:bodyPr/>
          <a:lstStyle/>
          <a:p>
            <a:pPr>
              <a:defRPr/>
            </a:pPr>
            <a:r>
              <a:rPr lang="en-US" dirty="0" smtClean="0">
                <a:ea typeface="ＭＳ Ｐゴシック" charset="0"/>
              </a:rPr>
              <a:t>Customize the system to the business needs of different departments. </a:t>
            </a:r>
            <a:endParaRPr lang="en-US" dirty="0">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smtClean="0"/>
              <a:t>“Work around” </a:t>
            </a:r>
            <a:endParaRPr lang="en-US" altLang="en-US" smtClean="0"/>
          </a:p>
        </p:txBody>
      </p:sp>
      <p:sp>
        <p:nvSpPr>
          <p:cNvPr id="3" name="Content Placeholder 2"/>
          <p:cNvSpPr>
            <a:spLocks noGrp="1"/>
          </p:cNvSpPr>
          <p:nvPr>
            <p:ph idx="1"/>
          </p:nvPr>
        </p:nvSpPr>
        <p:spPr/>
        <p:txBody>
          <a:bodyPr/>
          <a:lstStyle/>
          <a:p>
            <a:r>
              <a:rPr lang="en-US" altLang="en-US" smtClean="0"/>
              <a:t>When individuals do not want to use the technology, or they have to go through painstaking process in order to properly use the technology, “they abandon it, or work around it, or change it, or think about changing their ends” </a:t>
            </a:r>
          </a:p>
          <a:p>
            <a:pPr marL="400050" lvl="1" indent="0" algn="r">
              <a:buFontTx/>
              <a:buNone/>
            </a:pPr>
            <a:r>
              <a:rPr lang="en-US" altLang="zh-CN" smtClean="0">
                <a:ea typeface="SimSun" panose="02010600030101010101" pitchFamily="2" charset="-122"/>
              </a:rPr>
              <a:t>--</a:t>
            </a:r>
            <a:r>
              <a:rPr lang="en-US" altLang="en-US" smtClean="0">
                <a:ea typeface="Arial" panose="020B0604020202020204" pitchFamily="34" charset="0"/>
              </a:rPr>
              <a:t>Orlikowski, 2000, pp.323-324</a:t>
            </a:r>
            <a:endParaRPr lang="en-US" altLang="en-US" b="1" smtClean="0">
              <a:ea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Cheat-sheet</a:t>
            </a:r>
            <a:endParaRPr lang="en-US" dirty="0">
              <a:ea typeface="ＭＳ Ｐゴシック" charset="0"/>
            </a:endParaRPr>
          </a:p>
        </p:txBody>
      </p:sp>
      <p:sp>
        <p:nvSpPr>
          <p:cNvPr id="3" name="Content Placeholder 2"/>
          <p:cNvSpPr>
            <a:spLocks noGrp="1"/>
          </p:cNvSpPr>
          <p:nvPr>
            <p:ph idx="1"/>
          </p:nvPr>
        </p:nvSpPr>
        <p:spPr/>
        <p:txBody>
          <a:bodyPr/>
          <a:lstStyle/>
          <a:p>
            <a:pPr marL="457200" lvl="1" indent="0">
              <a:buFontTx/>
              <a:buNone/>
            </a:pPr>
            <a:r>
              <a:rPr lang="en-US" altLang="en-US" i="1" smtClean="0">
                <a:ea typeface="Arial" panose="020B0604020202020204" pitchFamily="34" charset="0"/>
              </a:rPr>
              <a:t>I had to cheat when I was new. I could not keep one motion type from the next straight in my head, so I had to put it in a Word document. … I had to do that at first because it was impossible, it was so much to learn, ... And so I don’t need it anymore of course, not for a while.</a:t>
            </a:r>
          </a:p>
          <a:p>
            <a:pPr marL="0" indent="0" algn="r">
              <a:buFontTx/>
              <a:buNone/>
            </a:pPr>
            <a:r>
              <a:rPr lang="en-US" altLang="zh-CN" sz="2800" i="1" smtClean="0"/>
              <a:t>--</a:t>
            </a:r>
            <a:r>
              <a:rPr lang="en-US" altLang="zh-CN" sz="2800" smtClean="0"/>
              <a:t>Interviewee9</a:t>
            </a:r>
            <a:endParaRPr lang="en-US" altLang="en-US" sz="28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Types of Cheat-sheet</a:t>
            </a:r>
            <a:endParaRPr lang="en-US" dirty="0">
              <a:ea typeface="ＭＳ Ｐゴシック" charset="0"/>
            </a:endParaRPr>
          </a:p>
        </p:txBody>
      </p:sp>
      <p:sp>
        <p:nvSpPr>
          <p:cNvPr id="3" name="Content Placeholder 2"/>
          <p:cNvSpPr>
            <a:spLocks noGrp="1"/>
          </p:cNvSpPr>
          <p:nvPr>
            <p:ph idx="1"/>
          </p:nvPr>
        </p:nvSpPr>
        <p:spPr/>
        <p:txBody>
          <a:bodyPr/>
          <a:lstStyle/>
          <a:p>
            <a:pPr>
              <a:defRPr/>
            </a:pPr>
            <a:r>
              <a:rPr lang="en-US" dirty="0" smtClean="0">
                <a:ea typeface="ＭＳ Ｐゴシック" charset="0"/>
              </a:rPr>
              <a:t>Reminder for actions that are complex and not used frequently </a:t>
            </a:r>
          </a:p>
          <a:p>
            <a:pPr>
              <a:defRPr/>
            </a:pPr>
            <a:r>
              <a:rPr lang="en-US" dirty="0" smtClean="0">
                <a:ea typeface="ＭＳ Ｐゴシック" charset="0"/>
              </a:rPr>
              <a:t>Short-cuts or a specific way of performing certain actions to make their use of the system more efficient </a:t>
            </a:r>
          </a:p>
          <a:p>
            <a:pPr>
              <a:defRPr/>
            </a:pPr>
            <a:r>
              <a:rPr lang="en-US" dirty="0" smtClean="0">
                <a:ea typeface="ＭＳ Ｐゴシック" charset="0"/>
              </a:rPr>
              <a:t>Personalized manuals to help users map what they learned at the training to their own work</a:t>
            </a:r>
            <a:endParaRPr lang="en-US" dirty="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a typeface="ＭＳ Ｐゴシック" charset="0"/>
              </a:rPr>
              <a:t>Engaging users in the development and implementation of the system </a:t>
            </a:r>
            <a:endParaRPr lang="en-US" sz="3200" dirty="0">
              <a:ea typeface="ＭＳ Ｐゴシック" charset="0"/>
            </a:endParaRPr>
          </a:p>
        </p:txBody>
      </p:sp>
      <p:sp>
        <p:nvSpPr>
          <p:cNvPr id="3" name="Content Placeholder 2"/>
          <p:cNvSpPr>
            <a:spLocks noGrp="1"/>
          </p:cNvSpPr>
          <p:nvPr>
            <p:ph idx="1"/>
          </p:nvPr>
        </p:nvSpPr>
        <p:spPr/>
        <p:txBody>
          <a:bodyPr/>
          <a:lstStyle/>
          <a:p>
            <a:r>
              <a:rPr lang="en-US" altLang="en-US" b="1" smtClean="0"/>
              <a:t>The participation of expected users themselves in the development and adaptation of the system will greatly boost their acceptance of the system </a:t>
            </a:r>
          </a:p>
          <a:p>
            <a:r>
              <a:rPr lang="en-US" altLang="en-US" b="1" smtClean="0">
                <a:solidFill>
                  <a:srgbClr val="DAEDEF"/>
                </a:solidFill>
              </a:rPr>
              <a:t>The TMMIS – a “homegrown” system and a system being constantly improved based on users’ feedback and suggestions – seems more likely to win its audiences’ hearts.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9088" y="260350"/>
            <a:ext cx="8501062" cy="639763"/>
          </a:xfrm>
        </p:spPr>
        <p:txBody>
          <a:bodyPr/>
          <a:lstStyle/>
          <a:p>
            <a:pPr eaLnBrk="1" hangingPunct="1">
              <a:defRPr/>
            </a:pPr>
            <a:r>
              <a:rPr lang="en-CA" sz="4000" dirty="0" smtClean="0">
                <a:ea typeface="ＭＳ Ｐゴシック" charset="0"/>
              </a:rPr>
              <a:t>Agenda</a:t>
            </a:r>
            <a:endParaRPr lang="en-CA" sz="4000" dirty="0">
              <a:ea typeface="ＭＳ Ｐゴシック" charset="0"/>
            </a:endParaRPr>
          </a:p>
        </p:txBody>
      </p:sp>
      <p:graphicFrame>
        <p:nvGraphicFramePr>
          <p:cNvPr id="4" name="Content Placeholder 2"/>
          <p:cNvGraphicFramePr>
            <a:graphicFrameLocks noGrp="1"/>
          </p:cNvGraphicFramePr>
          <p:nvPr>
            <p:ph idx="1"/>
          </p:nvPr>
        </p:nvGraphicFramePr>
        <p:xfrm>
          <a:off x="319088" y="1123950"/>
          <a:ext cx="8501062"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a typeface="ＭＳ Ｐゴシック" charset="0"/>
              </a:rPr>
              <a:t>Engaging users in the development and implementation of the system </a:t>
            </a:r>
            <a:endParaRPr lang="en-US" sz="3200" dirty="0">
              <a:ea typeface="ＭＳ Ｐゴシック" charset="0"/>
            </a:endParaRPr>
          </a:p>
        </p:txBody>
      </p:sp>
      <p:sp>
        <p:nvSpPr>
          <p:cNvPr id="3" name="Content Placeholder 2"/>
          <p:cNvSpPr>
            <a:spLocks noGrp="1"/>
          </p:cNvSpPr>
          <p:nvPr>
            <p:ph idx="1"/>
          </p:nvPr>
        </p:nvSpPr>
        <p:spPr/>
        <p:txBody>
          <a:bodyPr/>
          <a:lstStyle/>
          <a:p>
            <a:r>
              <a:rPr lang="en-US" altLang="en-US" b="1" smtClean="0">
                <a:solidFill>
                  <a:srgbClr val="DAEDEF"/>
                </a:solidFill>
              </a:rPr>
              <a:t>The participation of expected users themselves in the development and adaptation of the system will greatly boost their acceptance of the system </a:t>
            </a:r>
          </a:p>
          <a:p>
            <a:r>
              <a:rPr lang="en-US" altLang="en-US" b="1" smtClean="0"/>
              <a:t>The TMMIS – a “homegrown” system and a system being constantly improved based on users’ feedback and suggestions – seems more likely to win its audiences’ hearts.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ＭＳ Ｐゴシック" charset="0"/>
            </a:endParaRPr>
          </a:p>
        </p:txBody>
      </p:sp>
      <p:sp>
        <p:nvSpPr>
          <p:cNvPr id="3" name="Content Placeholder 2"/>
          <p:cNvSpPr>
            <a:spLocks noGrp="1"/>
          </p:cNvSpPr>
          <p:nvPr>
            <p:ph idx="1"/>
          </p:nvPr>
        </p:nvSpPr>
        <p:spPr/>
        <p:txBody>
          <a:bodyPr/>
          <a:lstStyle/>
          <a:p>
            <a:r>
              <a:rPr lang="en-US" altLang="en-US" b="1" smtClean="0"/>
              <a:t>A collaborative relationship is established between the general users and the development team of TMMIS, wherein the system development team constantly encourages general users to put forward suggestions, ideas or any change they would like to make to the system.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a:ea typeface="ＭＳ Ｐゴシック" charset="0"/>
              </a:rPr>
              <a:t>Information/Records specialists are part of the solution </a:t>
            </a:r>
            <a:endParaRPr lang="en-US" dirty="0">
              <a:ea typeface="ＭＳ Ｐゴシック" charset="0"/>
            </a:endParaRPr>
          </a:p>
        </p:txBody>
      </p:sp>
      <p:sp>
        <p:nvSpPr>
          <p:cNvPr id="3" name="Content Placeholder 2"/>
          <p:cNvSpPr>
            <a:spLocks noGrp="1"/>
          </p:cNvSpPr>
          <p:nvPr>
            <p:ph idx="1"/>
          </p:nvPr>
        </p:nvSpPr>
        <p:spPr/>
        <p:txBody>
          <a:bodyPr/>
          <a:lstStyle/>
          <a:p>
            <a:r>
              <a:rPr lang="en-US" altLang="en-US" b="1" smtClean="0"/>
              <a:t>Records management specialists can use their “holistic view” to facilitate the implementation of the information systems and serve as the interface between the information system and users’ actual work </a:t>
            </a:r>
            <a:r>
              <a:rPr lang="en-US" altLang="zh-CN" b="1" smtClean="0"/>
              <a:t>.</a:t>
            </a:r>
          </a:p>
          <a:p>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Training </a:t>
            </a:r>
            <a:endParaRPr lang="en-US" dirty="0">
              <a:ea typeface="ＭＳ Ｐゴシック" charset="0"/>
            </a:endParaRPr>
          </a:p>
        </p:txBody>
      </p:sp>
      <p:sp>
        <p:nvSpPr>
          <p:cNvPr id="3" name="Content Placeholder 2"/>
          <p:cNvSpPr>
            <a:spLocks noGrp="1"/>
          </p:cNvSpPr>
          <p:nvPr>
            <p:ph idx="1"/>
          </p:nvPr>
        </p:nvSpPr>
        <p:spPr/>
        <p:txBody>
          <a:bodyPr/>
          <a:lstStyle/>
          <a:p>
            <a:r>
              <a:rPr lang="en-US" altLang="en-US" sz="2800" i="1" smtClean="0"/>
              <a:t>You are sitting in a classroom working with, …  fake files, and stuff, … that’s not pertinent to your own group…</a:t>
            </a:r>
            <a:r>
              <a:rPr lang="en-US" altLang="en-US" sz="2800" smtClean="0"/>
              <a:t> </a:t>
            </a:r>
          </a:p>
          <a:p>
            <a:pPr algn="r">
              <a:buFontTx/>
              <a:buNone/>
            </a:pPr>
            <a:r>
              <a:rPr lang="en-US" altLang="zh-CN" sz="2800" smtClean="0"/>
              <a:t>--Interviewee5</a:t>
            </a:r>
            <a:endParaRPr lang="en-US" altLang="en-US" sz="2800" smtClean="0"/>
          </a:p>
          <a:p>
            <a:r>
              <a:rPr lang="en-US" altLang="en-US" sz="2800" i="1" smtClean="0"/>
              <a:t>So we were given training, and the focus was on the meeting portion, not so much on the bylaw part, which is I think a very specialized part of that system.</a:t>
            </a:r>
          </a:p>
          <a:p>
            <a:pPr algn="r">
              <a:buFontTx/>
              <a:buNone/>
            </a:pPr>
            <a:r>
              <a:rPr lang="en-US" altLang="zh-CN" sz="2800" i="1" smtClean="0"/>
              <a:t>--Interviewee10</a:t>
            </a:r>
            <a:endParaRPr lang="en-US" altLang="en-US" sz="2800" smtClean="0"/>
          </a:p>
          <a:p>
            <a:endParaRPr lang="en-US" altLang="en-US" sz="2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50" y="549275"/>
            <a:ext cx="8229600" cy="4525963"/>
          </a:xfrm>
        </p:spPr>
        <p:txBody>
          <a:bodyPr/>
          <a:lstStyle/>
          <a:p>
            <a:pPr>
              <a:defRPr/>
            </a:pPr>
            <a:r>
              <a:rPr lang="en-US" b="1" dirty="0" smtClean="0">
                <a:ea typeface="ＭＳ Ｐゴシック" charset="0"/>
              </a:rPr>
              <a:t>Training should be designed </a:t>
            </a:r>
            <a:r>
              <a:rPr lang="en-US" b="1" dirty="0">
                <a:ea typeface="ＭＳ Ｐゴシック" charset="0"/>
              </a:rPr>
              <a:t>based on the varying business needs of the users, their IT competence, their learning curve, their learning styles, and their records management knowledge.</a:t>
            </a:r>
            <a:r>
              <a:rPr lang="en-US" b="1" dirty="0" smtClean="0">
                <a:ea typeface="ＭＳ Ｐゴシック" charset="0"/>
              </a:rPr>
              <a:t> </a:t>
            </a:r>
          </a:p>
          <a:p>
            <a:pPr lvl="1">
              <a:defRPr/>
            </a:pPr>
            <a:r>
              <a:rPr lang="en-US" sz="2400" dirty="0" smtClean="0"/>
              <a:t>A focused training of the functions that the business departments use the most </a:t>
            </a:r>
          </a:p>
          <a:p>
            <a:pPr lvl="1">
              <a:defRPr/>
            </a:pPr>
            <a:r>
              <a:rPr lang="en-US" sz="2400" dirty="0" smtClean="0"/>
              <a:t>Adjust the content and length of the training to the IT competence of the users</a:t>
            </a:r>
          </a:p>
          <a:p>
            <a:pPr lvl="1">
              <a:defRPr/>
            </a:pPr>
            <a:r>
              <a:rPr lang="en-US" sz="2400" dirty="0" smtClean="0"/>
              <a:t>Desk-side training to reinforce what learned in the classroom </a:t>
            </a:r>
          </a:p>
          <a:p>
            <a:pPr lvl="1">
              <a:defRPr/>
            </a:pPr>
            <a:r>
              <a:rPr lang="en-US" sz="2400" dirty="0" smtClean="0"/>
              <a:t>Records management principles and knowledge </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Referencing materials </a:t>
            </a:r>
            <a:endParaRPr lang="en-US" dirty="0">
              <a:ea typeface="ＭＳ Ｐゴシック" charset="0"/>
            </a:endParaRPr>
          </a:p>
        </p:txBody>
      </p:sp>
      <p:sp>
        <p:nvSpPr>
          <p:cNvPr id="3" name="Content Placeholder 2"/>
          <p:cNvSpPr>
            <a:spLocks noGrp="1"/>
          </p:cNvSpPr>
          <p:nvPr>
            <p:ph idx="1"/>
          </p:nvPr>
        </p:nvSpPr>
        <p:spPr/>
        <p:txBody>
          <a:bodyPr/>
          <a:lstStyle/>
          <a:p>
            <a:pPr>
              <a:defRPr/>
            </a:pPr>
            <a:r>
              <a:rPr lang="en-US" b="1" dirty="0">
                <a:ea typeface="ＭＳ Ｐゴシック" charset="0"/>
              </a:rPr>
              <a:t>M</a:t>
            </a:r>
            <a:r>
              <a:rPr lang="en-US" b="1" dirty="0" smtClean="0">
                <a:ea typeface="ＭＳ Ｐゴシック" charset="0"/>
              </a:rPr>
              <a:t>anuals</a:t>
            </a:r>
            <a:r>
              <a:rPr lang="en-US" b="1" dirty="0">
                <a:ea typeface="ＭＳ Ｐゴシック" charset="0"/>
              </a:rPr>
              <a:t>, guidelines, wikis, and other referencing materials are invaluable resources that users can refer after the training.</a:t>
            </a:r>
            <a:r>
              <a:rPr lang="en-US" b="1" dirty="0" smtClean="0">
                <a:ea typeface="ＭＳ Ｐゴシック" charset="0"/>
              </a:rPr>
              <a:t> </a:t>
            </a:r>
            <a:endParaRPr lang="en-US" b="1" dirty="0">
              <a:ea typeface="ＭＳ Ｐゴシック"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ＭＳ Ｐゴシック" charset="0"/>
              </a:rPr>
              <a:t>Gamification</a:t>
            </a:r>
            <a:r>
              <a:rPr lang="en-US" dirty="0" smtClean="0">
                <a:ea typeface="ＭＳ Ｐゴシック" charset="0"/>
              </a:rPr>
              <a:t> </a:t>
            </a:r>
            <a:endParaRPr lang="en-US" dirty="0">
              <a:ea typeface="ＭＳ Ｐゴシック" charset="0"/>
            </a:endParaRPr>
          </a:p>
        </p:txBody>
      </p:sp>
      <p:sp>
        <p:nvSpPr>
          <p:cNvPr id="3" name="Content Placeholder 2"/>
          <p:cNvSpPr>
            <a:spLocks noGrp="1"/>
          </p:cNvSpPr>
          <p:nvPr>
            <p:ph idx="1"/>
          </p:nvPr>
        </p:nvSpPr>
        <p:spPr>
          <a:xfrm>
            <a:off x="468313" y="1412875"/>
            <a:ext cx="8229600" cy="4525963"/>
          </a:xfrm>
        </p:spPr>
        <p:txBody>
          <a:bodyPr/>
          <a:lstStyle/>
          <a:p>
            <a:pPr>
              <a:defRPr/>
            </a:pPr>
            <a:r>
              <a:rPr lang="en-US" b="1" dirty="0">
                <a:ea typeface="ＭＳ Ｐゴシック" charset="0"/>
              </a:rPr>
              <a:t>I</a:t>
            </a:r>
            <a:r>
              <a:rPr lang="en-US" b="1" dirty="0" smtClean="0">
                <a:ea typeface="ＭＳ Ｐゴシック" charset="0"/>
              </a:rPr>
              <a:t>nterviewees </a:t>
            </a:r>
            <a:r>
              <a:rPr lang="en-US" b="1" dirty="0">
                <a:ea typeface="ＭＳ Ｐゴシック" charset="0"/>
              </a:rPr>
              <a:t>overall are interested to see </a:t>
            </a:r>
            <a:r>
              <a:rPr lang="en-US" b="1" dirty="0" err="1" smtClean="0">
                <a:ea typeface="ＭＳ Ｐゴシック" charset="0"/>
              </a:rPr>
              <a:t>gamification</a:t>
            </a:r>
            <a:r>
              <a:rPr lang="en-US" b="1" dirty="0" smtClean="0">
                <a:ea typeface="ＭＳ Ｐゴシック" charset="0"/>
              </a:rPr>
              <a:t> </a:t>
            </a:r>
            <a:r>
              <a:rPr lang="en-US" b="1" dirty="0">
                <a:ea typeface="ＭＳ Ｐゴシック" charset="0"/>
              </a:rPr>
              <a:t>elements, but it has to be functional and relevant to their </a:t>
            </a:r>
            <a:r>
              <a:rPr lang="en-US" b="1" dirty="0" smtClean="0">
                <a:ea typeface="ＭＳ Ｐゴシック" charset="0"/>
              </a:rPr>
              <a:t>work</a:t>
            </a:r>
            <a:r>
              <a:rPr lang="en-US" altLang="zh-CN" b="1" dirty="0" smtClean="0">
                <a:ea typeface="ＭＳ Ｐゴシック" charset="0"/>
              </a:rPr>
              <a:t>.</a:t>
            </a:r>
            <a:r>
              <a:rPr lang="zh-CN" altLang="en-US" b="1" dirty="0" smtClean="0">
                <a:ea typeface="ＭＳ Ｐゴシック" charset="0"/>
              </a:rPr>
              <a:t> </a:t>
            </a:r>
            <a:endParaRPr lang="en-CA" altLang="zh-CN" b="1" dirty="0" smtClean="0">
              <a:ea typeface="ＭＳ Ｐゴシック" charset="0"/>
            </a:endParaRPr>
          </a:p>
          <a:p>
            <a:pPr lvl="1">
              <a:defRPr/>
            </a:pPr>
            <a:r>
              <a:rPr lang="en-US" dirty="0" err="1"/>
              <a:t>G</a:t>
            </a:r>
            <a:r>
              <a:rPr lang="en-US" dirty="0" err="1" smtClean="0"/>
              <a:t>amification</a:t>
            </a:r>
            <a:r>
              <a:rPr lang="en-US" dirty="0" smtClean="0"/>
              <a:t> </a:t>
            </a:r>
            <a:r>
              <a:rPr lang="en-US" dirty="0"/>
              <a:t>elements can be used for motivation or for reward</a:t>
            </a:r>
            <a:r>
              <a:rPr lang="en-US" dirty="0" smtClean="0"/>
              <a:t>.</a:t>
            </a:r>
          </a:p>
          <a:p>
            <a:pPr lvl="1">
              <a:defRPr/>
            </a:pPr>
            <a:r>
              <a:rPr lang="en-US" dirty="0"/>
              <a:t>U</a:t>
            </a:r>
            <a:r>
              <a:rPr lang="en-US" dirty="0" smtClean="0"/>
              <a:t>sing </a:t>
            </a:r>
            <a:r>
              <a:rPr lang="en-US" dirty="0" err="1"/>
              <a:t>gamification</a:t>
            </a:r>
            <a:r>
              <a:rPr lang="en-US" dirty="0"/>
              <a:t> to organize information and make them interesting and understandable to </a:t>
            </a:r>
            <a:r>
              <a:rPr lang="en-US" dirty="0" smtClean="0"/>
              <a:t>navigate</a:t>
            </a:r>
            <a:r>
              <a:rPr lang="en-US" altLang="zh-CN" dirty="0" smtClean="0"/>
              <a:t>.</a:t>
            </a:r>
            <a:r>
              <a:rPr lang="zh-CN" altLang="en-US" dirty="0" smtClean="0"/>
              <a:t> </a:t>
            </a:r>
            <a:endParaRPr lang="en-CA" altLang="zh-CN" dirty="0" smtClean="0"/>
          </a:p>
          <a:p>
            <a:pPr lvl="1">
              <a:defRPr/>
            </a:pPr>
            <a:r>
              <a:rPr lang="en-US" dirty="0" smtClean="0"/>
              <a:t> Using </a:t>
            </a:r>
            <a:r>
              <a:rPr lang="en-US" dirty="0" err="1"/>
              <a:t>gamification</a:t>
            </a:r>
            <a:r>
              <a:rPr lang="en-US" dirty="0"/>
              <a:t> to calculate and display achievements</a:t>
            </a:r>
            <a:r>
              <a:rPr lang="en-US" dirty="0" smtClean="0"/>
              <a:t> </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Other factors </a:t>
            </a:r>
            <a:endParaRPr lang="en-US" dirty="0">
              <a:ea typeface="ＭＳ Ｐゴシック" charset="0"/>
            </a:endParaRPr>
          </a:p>
        </p:txBody>
      </p:sp>
      <p:sp>
        <p:nvSpPr>
          <p:cNvPr id="3" name="Content Placeholder 2"/>
          <p:cNvSpPr>
            <a:spLocks noGrp="1"/>
          </p:cNvSpPr>
          <p:nvPr>
            <p:ph idx="1"/>
          </p:nvPr>
        </p:nvSpPr>
        <p:spPr/>
        <p:txBody>
          <a:bodyPr/>
          <a:lstStyle/>
          <a:p>
            <a:pPr>
              <a:defRPr/>
            </a:pPr>
            <a:r>
              <a:rPr lang="en-US" dirty="0" smtClean="0">
                <a:ea typeface="ＭＳ Ｐゴシック" charset="0"/>
              </a:rPr>
              <a:t>Support by top management </a:t>
            </a:r>
          </a:p>
          <a:p>
            <a:pPr>
              <a:defRPr/>
            </a:pPr>
            <a:r>
              <a:rPr lang="en-US" dirty="0" smtClean="0">
                <a:ea typeface="ＭＳ Ｐゴシック" charset="0"/>
              </a:rPr>
              <a:t>Community learning </a:t>
            </a:r>
          </a:p>
          <a:p>
            <a:pPr>
              <a:defRPr/>
            </a:pPr>
            <a:r>
              <a:rPr lang="en-US" dirty="0" smtClean="0">
                <a:ea typeface="ＭＳ Ｐゴシック" charset="0"/>
              </a:rPr>
              <a:t>Pilot</a:t>
            </a:r>
            <a:r>
              <a:rPr lang="zh-CN" altLang="en-US" dirty="0" smtClean="0">
                <a:ea typeface="ＭＳ Ｐゴシック" charset="0"/>
              </a:rPr>
              <a:t> </a:t>
            </a:r>
            <a:r>
              <a:rPr lang="en-US" altLang="zh-CN" dirty="0" smtClean="0">
                <a:ea typeface="ＭＳ Ｐゴシック" charset="0"/>
              </a:rPr>
              <a:t>test</a:t>
            </a:r>
            <a:r>
              <a:rPr lang="zh-CN" altLang="en-US" dirty="0" smtClean="0">
                <a:ea typeface="ＭＳ Ｐゴシック" charset="0"/>
              </a:rPr>
              <a:t> </a:t>
            </a:r>
            <a:endParaRPr lang="en-US" dirty="0">
              <a:ea typeface="ＭＳ Ｐゴシック"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“Carrots” v.s. “Sticks”</a:t>
            </a:r>
          </a:p>
        </p:txBody>
      </p:sp>
      <p:pic>
        <p:nvPicPr>
          <p:cNvPr id="4" name="Content Placeholder 3" descr="194185_1.jpg"/>
          <p:cNvPicPr>
            <a:picLocks noGrp="1" noChangeAspect="1"/>
          </p:cNvPicPr>
          <p:nvPr>
            <p:ph idx="1"/>
          </p:nvPr>
        </p:nvPicPr>
        <p:blipFill>
          <a:blip r:embed="rId3">
            <a:extLst>
              <a:ext uri="{28A0092B-C50C-407E-A947-70E740481C1C}">
                <a14:useLocalDpi xmlns:a14="http://schemas.microsoft.com/office/drawing/2010/main" val="0"/>
              </a:ext>
            </a:extLst>
          </a:blip>
          <a:srcRect l="-28283" r="-28283"/>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Thank you!</a:t>
            </a:r>
            <a:endParaRPr lang="en-US" dirty="0">
              <a:ea typeface="ＭＳ Ｐゴシック" charset="0"/>
            </a:endParaRPr>
          </a:p>
        </p:txBody>
      </p:sp>
      <p:graphicFrame>
        <p:nvGraphicFramePr>
          <p:cNvPr id="4" name="Content Placeholder 3"/>
          <p:cNvGraphicFramePr>
            <a:graphicFrameLocks noGrp="1"/>
          </p:cNvGraphicFramePr>
          <p:nvPr>
            <p:ph idx="1"/>
          </p:nvPr>
        </p:nvGraphicFramePr>
        <p:xfrm>
          <a:off x="468313" y="16287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Putting</a:t>
            </a:r>
            <a:r>
              <a:rPr lang="zh-CN" altLang="en-US" smtClean="0"/>
              <a:t> </a:t>
            </a:r>
            <a:r>
              <a:rPr lang="en-CA" altLang="zh-CN" smtClean="0"/>
              <a:t>the</a:t>
            </a:r>
            <a:r>
              <a:rPr lang="zh-CN" altLang="en-US" smtClean="0"/>
              <a:t> </a:t>
            </a:r>
            <a:r>
              <a:rPr lang="en-CA" altLang="zh-CN" smtClean="0"/>
              <a:t>‘Fun’</a:t>
            </a:r>
            <a:r>
              <a:rPr lang="zh-CN" altLang="en-US" smtClean="0"/>
              <a:t> </a:t>
            </a:r>
            <a:r>
              <a:rPr lang="en-CA" altLang="zh-CN" smtClean="0"/>
              <a:t>in</a:t>
            </a:r>
            <a:r>
              <a:rPr lang="zh-CN" altLang="en-US" smtClean="0"/>
              <a:t> </a:t>
            </a:r>
            <a:r>
              <a:rPr lang="en-CA" altLang="zh-CN" smtClean="0"/>
              <a:t>‘Functional’</a:t>
            </a:r>
            <a:endParaRPr lang="en-US" altLang="en-US" smtClean="0"/>
          </a:p>
        </p:txBody>
      </p:sp>
      <p:sp>
        <p:nvSpPr>
          <p:cNvPr id="3" name="Content Placeholder 2"/>
          <p:cNvSpPr>
            <a:spLocks noGrp="1"/>
          </p:cNvSpPr>
          <p:nvPr>
            <p:ph idx="1"/>
          </p:nvPr>
        </p:nvSpPr>
        <p:spPr/>
        <p:txBody>
          <a:bodyPr/>
          <a:lstStyle/>
          <a:p>
            <a:pPr>
              <a:defRPr/>
            </a:pPr>
            <a:r>
              <a:rPr lang="en-US" sz="2400" dirty="0" smtClean="0">
                <a:ea typeface="ＭＳ Ｐゴシック" charset="0"/>
              </a:rPr>
              <a:t>This research looks at trust relationships from the perspective of the creators and internal users of organizational information/records and relevant systems/technologies. </a:t>
            </a:r>
          </a:p>
          <a:p>
            <a:pPr>
              <a:defRPr/>
            </a:pPr>
            <a:r>
              <a:rPr lang="en-US" sz="2400" dirty="0" smtClean="0">
                <a:ea typeface="ＭＳ Ｐゴシック" charset="0"/>
              </a:rPr>
              <a:t>Understanding how people </a:t>
            </a:r>
            <a:r>
              <a:rPr lang="en-US" sz="2400" i="1" dirty="0" smtClean="0">
                <a:ea typeface="ＭＳ Ｐゴシック" charset="0"/>
              </a:rPr>
              <a:t>engage </a:t>
            </a:r>
            <a:r>
              <a:rPr lang="en-US" sz="2400" dirty="0" smtClean="0">
                <a:ea typeface="ＭＳ Ｐゴシック" charset="0"/>
              </a:rPr>
              <a:t>with the information they create/use to accomplish their work in networked environments.</a:t>
            </a:r>
          </a:p>
          <a:p>
            <a:pPr>
              <a:defRPr/>
            </a:pPr>
            <a:r>
              <a:rPr lang="en-US" sz="2400" dirty="0" smtClean="0">
                <a:ea typeface="ＭＳ Ｐゴシック" charset="0"/>
              </a:rPr>
              <a:t>Goal is to improve relationships by positively influencing the way in which individuals perceive their work practices and the tools they use to accomplish them. </a:t>
            </a:r>
          </a:p>
          <a:p>
            <a:pPr>
              <a:defRPr/>
            </a:pPr>
            <a:r>
              <a:rPr lang="en-US" sz="2400" dirty="0" smtClean="0">
                <a:ea typeface="ＭＳ Ｐゴシック" charset="0"/>
              </a:rPr>
              <a:t>Explores some of the socio-technical factors that appear to affect the management of written and non-written information in organizations. </a:t>
            </a:r>
          </a:p>
          <a:p>
            <a:pPr>
              <a:defRPr/>
            </a:pPr>
            <a:endParaRPr lang="en-US" sz="2400" dirty="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Research Questions </a:t>
            </a:r>
            <a:endParaRPr lang="en-US" dirty="0">
              <a:ea typeface="ＭＳ Ｐゴシック" charset="0"/>
            </a:endParaRPr>
          </a:p>
        </p:txBody>
      </p:sp>
      <p:graphicFrame>
        <p:nvGraphicFramePr>
          <p:cNvPr id="4" name="Content Placeholder 7"/>
          <p:cNvGraphicFramePr>
            <a:graphicFrameLocks noGrp="1"/>
          </p:cNvGraphicFramePr>
          <p:nvPr>
            <p:ph idx="1"/>
          </p:nvPr>
        </p:nvGraphicFramePr>
        <p:xfrm>
          <a:off x="468313" y="16287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Literature</a:t>
            </a:r>
            <a:r>
              <a:rPr lang="zh-CN" altLang="en-US" dirty="0" smtClean="0">
                <a:ea typeface="ＭＳ Ｐゴシック" charset="0"/>
              </a:rPr>
              <a:t> </a:t>
            </a:r>
            <a:r>
              <a:rPr lang="en-CA" altLang="zh-CN" dirty="0" smtClean="0">
                <a:ea typeface="ＭＳ Ｐゴシック" charset="0"/>
              </a:rPr>
              <a:t>Review</a:t>
            </a:r>
            <a:r>
              <a:rPr lang="zh-CN" altLang="en-US" dirty="0" smtClean="0">
                <a:ea typeface="ＭＳ Ｐゴシック" charset="0"/>
              </a:rPr>
              <a:t> </a:t>
            </a:r>
            <a:endParaRPr lang="en-US" dirty="0">
              <a:ea typeface="ＭＳ Ｐゴシック" charset="0"/>
            </a:endParaRPr>
          </a:p>
        </p:txBody>
      </p:sp>
      <p:graphicFrame>
        <p:nvGraphicFramePr>
          <p:cNvPr id="6" name="Content Placeholder 3"/>
          <p:cNvGraphicFramePr>
            <a:graphicFrameLocks noGrp="1"/>
          </p:cNvGraphicFramePr>
          <p:nvPr>
            <p:ph idx="1"/>
          </p:nvPr>
        </p:nvGraphicFramePr>
        <p:xfrm>
          <a:off x="468313" y="16287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9088" y="260350"/>
            <a:ext cx="8501062" cy="639763"/>
          </a:xfrm>
        </p:spPr>
        <p:txBody>
          <a:bodyPr/>
          <a:lstStyle/>
          <a:p>
            <a:pPr eaLnBrk="1" hangingPunct="1">
              <a:defRPr/>
            </a:pPr>
            <a:r>
              <a:rPr lang="en-CA" sz="4000" dirty="0" smtClean="0">
                <a:ea typeface="ＭＳ Ｐゴシック" charset="0"/>
              </a:rPr>
              <a:t>Agenda</a:t>
            </a:r>
            <a:endParaRPr lang="en-CA" sz="4000" dirty="0">
              <a:ea typeface="ＭＳ Ｐゴシック" charset="0"/>
            </a:endParaRPr>
          </a:p>
        </p:txBody>
      </p:sp>
      <p:graphicFrame>
        <p:nvGraphicFramePr>
          <p:cNvPr id="4" name="Content Placeholder 2"/>
          <p:cNvGraphicFramePr>
            <a:graphicFrameLocks noGrp="1"/>
          </p:cNvGraphicFramePr>
          <p:nvPr>
            <p:ph idx="1"/>
          </p:nvPr>
        </p:nvGraphicFramePr>
        <p:xfrm>
          <a:off x="319088" y="1123950"/>
          <a:ext cx="8501062"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Data Collection: Site</a:t>
            </a:r>
            <a:endParaRPr lang="en-US" dirty="0">
              <a:ea typeface="ＭＳ Ｐゴシック" charset="0"/>
            </a:endParaRPr>
          </a:p>
        </p:txBody>
      </p:sp>
      <p:graphicFrame>
        <p:nvGraphicFramePr>
          <p:cNvPr id="6" name="Content Placeholder 5"/>
          <p:cNvGraphicFramePr>
            <a:graphicFrameLocks noGrp="1"/>
          </p:cNvGraphicFramePr>
          <p:nvPr>
            <p:ph idx="1"/>
          </p:nvPr>
        </p:nvGraphicFramePr>
        <p:xfrm>
          <a:off x="468313" y="16287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Data Collection: Participants </a:t>
            </a:r>
            <a:endParaRPr lang="en-US" dirty="0">
              <a:ea typeface="ＭＳ Ｐゴシック" charset="0"/>
            </a:endParaRPr>
          </a:p>
        </p:txBody>
      </p:sp>
      <p:graphicFrame>
        <p:nvGraphicFramePr>
          <p:cNvPr id="16" name="Content Placeholder 15"/>
          <p:cNvGraphicFramePr>
            <a:graphicFrameLocks noGrp="1"/>
          </p:cNvGraphicFramePr>
          <p:nvPr>
            <p:ph sz="half" idx="1"/>
          </p:nvPr>
        </p:nvGraphicFramePr>
        <p:xfrm>
          <a:off x="468313" y="1628775"/>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half" idx="2"/>
          </p:nvPr>
        </p:nvGraphicFramePr>
        <p:xfrm>
          <a:off x="4659313" y="1628775"/>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aster Titl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Green">
  <a:themeElements>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Gree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Blu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Blu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Blu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21951</TotalTime>
  <Words>1629</Words>
  <Application>Microsoft Office PowerPoint</Application>
  <PresentationFormat>On-screen Show (4:3)</PresentationFormat>
  <Paragraphs>168</Paragraphs>
  <Slides>39</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MS PGothic</vt:lpstr>
      <vt:lpstr>Tahoma</vt:lpstr>
      <vt:lpstr>Calibri</vt:lpstr>
      <vt:lpstr>Times New Roman</vt:lpstr>
      <vt:lpstr>Master Title</vt:lpstr>
      <vt:lpstr>Master Green</vt:lpstr>
      <vt:lpstr>Master Blue</vt:lpstr>
      <vt:lpstr>‘Fun’ In ‘Functional’ Factors in the Acceptance of EDRMS</vt:lpstr>
      <vt:lpstr>Agenda</vt:lpstr>
      <vt:lpstr>Agenda</vt:lpstr>
      <vt:lpstr>Putting the ‘Fun’ in ‘Functional’</vt:lpstr>
      <vt:lpstr>Research Questions </vt:lpstr>
      <vt:lpstr>Literature Review </vt:lpstr>
      <vt:lpstr>Agenda</vt:lpstr>
      <vt:lpstr>Data Collection: Site</vt:lpstr>
      <vt:lpstr>Data Collection: Participants </vt:lpstr>
      <vt:lpstr>Agenda</vt:lpstr>
      <vt:lpstr>Information Culture Framework</vt:lpstr>
      <vt:lpstr>Value accorded to records </vt:lpstr>
      <vt:lpstr>PowerPoint Presentation</vt:lpstr>
      <vt:lpstr>PowerPoint Presentation</vt:lpstr>
      <vt:lpstr>PowerPoint Presentation</vt:lpstr>
      <vt:lpstr>PowerPoint Presentation</vt:lpstr>
      <vt:lpstr>PowerPoint Presentation</vt:lpstr>
      <vt:lpstr>Resistance </vt:lpstr>
      <vt:lpstr>PowerPoint Presentation</vt:lpstr>
      <vt:lpstr>Understanding users </vt:lpstr>
      <vt:lpstr>Technophobia</vt:lpstr>
      <vt:lpstr>Personality</vt:lpstr>
      <vt:lpstr>Attitudes toward change</vt:lpstr>
      <vt:lpstr>Technology </vt:lpstr>
      <vt:lpstr>Technology: functional customization </vt:lpstr>
      <vt:lpstr>“Work around” </vt:lpstr>
      <vt:lpstr>Cheat-sheet</vt:lpstr>
      <vt:lpstr>Types of Cheat-sheet</vt:lpstr>
      <vt:lpstr>Engaging users in the development and implementation of the system </vt:lpstr>
      <vt:lpstr>Engaging users in the development and implementation of the system </vt:lpstr>
      <vt:lpstr>PowerPoint Presentation</vt:lpstr>
      <vt:lpstr>Information/Records specialists are part of the solution </vt:lpstr>
      <vt:lpstr>Training </vt:lpstr>
      <vt:lpstr>PowerPoint Presentation</vt:lpstr>
      <vt:lpstr>Referencing materials </vt:lpstr>
      <vt:lpstr>Gamification </vt:lpstr>
      <vt:lpstr>Other factors </vt:lpstr>
      <vt:lpstr>“Carrots” v.s. “Sticks”</vt:lpstr>
      <vt:lpstr>Thank you!</vt:lpstr>
    </vt:vector>
  </TitlesOfParts>
  <Company>University of British Columbia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&amp; Authenticity</dc:title>
  <dc:subject>Trust &amp; Authenticity</dc:subject>
  <dc:creator>Luciana Duranti</dc:creator>
  <dc:description>12 April 2012</dc:description>
  <cp:lastModifiedBy>JonMMx 2000</cp:lastModifiedBy>
  <cp:revision>532</cp:revision>
  <dcterms:created xsi:type="dcterms:W3CDTF">2010-06-04T03:15:37Z</dcterms:created>
  <dcterms:modified xsi:type="dcterms:W3CDTF">2021-02-04T19:45:16Z</dcterms:modified>
  <cp:category>Conference presentation</cp:category>
</cp:coreProperties>
</file>